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CCFF99"/>
    <a:srgbClr val="E2FFA7"/>
    <a:srgbClr val="F171FF"/>
    <a:srgbClr val="FF7D7D"/>
    <a:srgbClr val="FF9B9B"/>
    <a:srgbClr val="FFB7B7"/>
    <a:srgbClr val="FF6DFC"/>
    <a:srgbClr val="FFB5FA"/>
    <a:srgbClr val="DDC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3" autoAdjust="0"/>
    <p:restoredTop sz="92553" autoAdjust="0"/>
  </p:normalViewPr>
  <p:slideViewPr>
    <p:cSldViewPr snapToGrid="0">
      <p:cViewPr varScale="1">
        <p:scale>
          <a:sx n="84" d="100"/>
          <a:sy n="84" d="100"/>
        </p:scale>
        <p:origin x="41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E2F0-6B07-46DE-BB24-D0EABE0B7E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CFC969-EA95-4820-8D41-0025500B2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648B5-26DB-4D94-9493-680EFE476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8F653-E1B1-4D54-A46B-F29C8632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1221B6-99C9-473A-9245-6FB206279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30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B0A2-1008-48F2-9E15-5AD575648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BF4957-3029-4C49-A970-35D64188EF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124A8-C13A-4DFA-BA10-9821EE5DE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4F3BC-3CAB-45BE-B92B-8BF283633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7D4A8-D265-4BEA-9FAE-0E9318000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8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3A125-3CA1-48BF-8508-32A401A9AB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645FF5-E2EB-4C91-8411-CF558B929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525CC-AAA6-41EC-8A5E-6484BAE95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1975E-0CBB-4AFE-8D40-6CAE9A542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47064-28D1-4A61-9967-942AC84B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77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16B31-6B8A-48B1-A922-F1B9C600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B8F1C-945B-4B0A-A11A-5A0A8D427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465EA-45BF-4808-9583-0A71303A3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2F762-3E2B-4806-B79E-8C47401AD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72E22-62DB-4D72-8E4D-9160A214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07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DC40-AE04-4F46-9894-D952B7BD0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DE79F-8AF2-405B-9E3D-DD4ED8826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F09A6-A37C-4619-987C-7B8194A41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0A9C4-04B0-48B5-B4D6-E844C733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03138-A343-4C56-B0F5-98C477A91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976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8E55A-BB7D-4655-BD0A-972466E96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7A5A-6792-4E3E-B24C-590E68563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4C455-E6F8-4058-A4E8-93418176DD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5FFED-0482-4366-BA31-3CDA8CE4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10B4C-4D02-4B2E-AC52-AF986B618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C1987-74D6-413A-8404-18E662D86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91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3250-309E-4AA0-A53F-F41A06A5C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33BA2-071E-4CFB-8FB5-5C41997D5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9A70C5-A063-4AA3-877E-793FC56D4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C15A2A-28FE-40EE-8C17-AD204D184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F7C0E-AA24-440D-BF77-88B9EAF891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33351-BF18-4B81-A67A-1012CA724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4279E5-2BE1-4A66-AD95-185CA4E17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6EA5A8-8932-4E0D-92CB-FB9755D76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77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20CA4-31AC-4CF9-9C40-64F88DE9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4227DF-50F4-4017-A8E3-B26C9ED2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86A59-B148-443F-A6D0-F91441D4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59497F-9054-4CBA-8EA1-7D460E30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36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E97BF4-4ECB-4C2E-B8CC-AF2EDBF73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803152-0517-431D-BFC7-44EAC2D00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7F032-AE84-4E8D-B4A6-BC343A28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5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06F19-93CF-4F25-9BE8-5BD9F9D7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8DB9F-3826-4B64-A7A4-C4A6073A0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0070A4-918E-4E80-8FE9-3CA31DFDB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37DCB-304E-4D47-BEF0-1BBF51BA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BDB935-AD36-4452-88B1-A6CF622D1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95D625-0506-4017-9808-B22479B8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050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2894-4415-4F80-917C-23B6F8824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84E8B-234D-4BA9-92F7-025D963B1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3A143-958C-4C9D-BA85-1AD5CF54E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AA32F-9A7A-404C-9C7B-534D3183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1506CF-78AC-4DC8-B3AF-96FAB559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1324E-7182-4CCE-89C7-68D483E8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31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0F9FC-05DB-459B-8DDE-91256FA53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F589B7-4A38-4590-B0F0-F24797D8E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362A0-56D6-4F0E-931D-9030FFEB4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AE6C4-E2B5-4993-A983-93BFE2454AE7}" type="datetimeFigureOut">
              <a:rPr lang="en-US" smtClean="0"/>
              <a:t>6/11/2018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47CF4-63CB-4480-A7F0-5A62B52B7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1C90B-2AF1-4C99-8C62-D0B354FF7E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B4EAC-F329-4802-8001-DD3804F2C4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03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0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AADA438-889F-490E-8BCB-3A10BA0137CD}"/>
              </a:ext>
            </a:extLst>
          </p:cNvPr>
          <p:cNvSpPr/>
          <p:nvPr/>
        </p:nvSpPr>
        <p:spPr>
          <a:xfrm>
            <a:off x="1879585" y="2503181"/>
            <a:ext cx="996965" cy="1231015"/>
          </a:xfrm>
          <a:custGeom>
            <a:avLst/>
            <a:gdLst>
              <a:gd name="connsiteX0" fmla="*/ 592752 w 986098"/>
              <a:gd name="connsiteY0" fmla="*/ 1104559 h 1104600"/>
              <a:gd name="connsiteX1" fmla="*/ 13912 w 986098"/>
              <a:gd name="connsiteY1" fmla="*/ 613803 h 1104600"/>
              <a:gd name="connsiteX2" fmla="*/ 240415 w 986098"/>
              <a:gd name="connsiteY2" fmla="*/ 39157 h 1104600"/>
              <a:gd name="connsiteX3" fmla="*/ 903145 w 986098"/>
              <a:gd name="connsiteY3" fmla="*/ 110464 h 1104600"/>
              <a:gd name="connsiteX4" fmla="*/ 945090 w 986098"/>
              <a:gd name="connsiteY4" fmla="*/ 588636 h 1104600"/>
              <a:gd name="connsiteX5" fmla="*/ 592752 w 986098"/>
              <a:gd name="connsiteY5" fmla="*/ 1104559 h 1104600"/>
              <a:gd name="connsiteX0" fmla="*/ 580147 w 973493"/>
              <a:gd name="connsiteY0" fmla="*/ 1104559 h 1139938"/>
              <a:gd name="connsiteX1" fmla="*/ 156503 w 973493"/>
              <a:gd name="connsiteY1" fmla="*/ 1041505 h 1139938"/>
              <a:gd name="connsiteX2" fmla="*/ 1307 w 973493"/>
              <a:gd name="connsiteY2" fmla="*/ 613803 h 1139938"/>
              <a:gd name="connsiteX3" fmla="*/ 227810 w 973493"/>
              <a:gd name="connsiteY3" fmla="*/ 39157 h 1139938"/>
              <a:gd name="connsiteX4" fmla="*/ 890540 w 973493"/>
              <a:gd name="connsiteY4" fmla="*/ 110464 h 1139938"/>
              <a:gd name="connsiteX5" fmla="*/ 932485 w 973493"/>
              <a:gd name="connsiteY5" fmla="*/ 588636 h 1139938"/>
              <a:gd name="connsiteX6" fmla="*/ 580147 w 973493"/>
              <a:gd name="connsiteY6" fmla="*/ 1104559 h 1139938"/>
              <a:gd name="connsiteX0" fmla="*/ 580147 w 932917"/>
              <a:gd name="connsiteY0" fmla="*/ 1078524 h 1113903"/>
              <a:gd name="connsiteX1" fmla="*/ 156503 w 932917"/>
              <a:gd name="connsiteY1" fmla="*/ 1015470 h 1113903"/>
              <a:gd name="connsiteX2" fmla="*/ 1307 w 932917"/>
              <a:gd name="connsiteY2" fmla="*/ 587768 h 1113903"/>
              <a:gd name="connsiteX3" fmla="*/ 227810 w 932917"/>
              <a:gd name="connsiteY3" fmla="*/ 13122 h 1113903"/>
              <a:gd name="connsiteX4" fmla="*/ 643065 w 932917"/>
              <a:gd name="connsiteY4" fmla="*/ 215668 h 1113903"/>
              <a:gd name="connsiteX5" fmla="*/ 932485 w 932917"/>
              <a:gd name="connsiteY5" fmla="*/ 562601 h 1113903"/>
              <a:gd name="connsiteX6" fmla="*/ 580147 w 932917"/>
              <a:gd name="connsiteY6" fmla="*/ 1078524 h 1113903"/>
              <a:gd name="connsiteX0" fmla="*/ 580147 w 948144"/>
              <a:gd name="connsiteY0" fmla="*/ 1132568 h 1167947"/>
              <a:gd name="connsiteX1" fmla="*/ 156503 w 948144"/>
              <a:gd name="connsiteY1" fmla="*/ 1069514 h 1167947"/>
              <a:gd name="connsiteX2" fmla="*/ 1307 w 948144"/>
              <a:gd name="connsiteY2" fmla="*/ 641812 h 1167947"/>
              <a:gd name="connsiteX3" fmla="*/ 227810 w 948144"/>
              <a:gd name="connsiteY3" fmla="*/ 67166 h 1167947"/>
              <a:gd name="connsiteX4" fmla="*/ 819234 w 948144"/>
              <a:gd name="connsiteY4" fmla="*/ 72853 h 1167947"/>
              <a:gd name="connsiteX5" fmla="*/ 932485 w 948144"/>
              <a:gd name="connsiteY5" fmla="*/ 616645 h 1167947"/>
              <a:gd name="connsiteX6" fmla="*/ 580147 w 948144"/>
              <a:gd name="connsiteY6" fmla="*/ 1132568 h 1167947"/>
              <a:gd name="connsiteX0" fmla="*/ 580147 w 951765"/>
              <a:gd name="connsiteY0" fmla="*/ 1132568 h 1167947"/>
              <a:gd name="connsiteX1" fmla="*/ 156503 w 951765"/>
              <a:gd name="connsiteY1" fmla="*/ 1069514 h 1167947"/>
              <a:gd name="connsiteX2" fmla="*/ 1307 w 951765"/>
              <a:gd name="connsiteY2" fmla="*/ 641812 h 1167947"/>
              <a:gd name="connsiteX3" fmla="*/ 227810 w 951765"/>
              <a:gd name="connsiteY3" fmla="*/ 67166 h 1167947"/>
              <a:gd name="connsiteX4" fmla="*/ 819234 w 951765"/>
              <a:gd name="connsiteY4" fmla="*/ 72853 h 1167947"/>
              <a:gd name="connsiteX5" fmla="*/ 932485 w 951765"/>
              <a:gd name="connsiteY5" fmla="*/ 616645 h 1167947"/>
              <a:gd name="connsiteX6" fmla="*/ 580147 w 951765"/>
              <a:gd name="connsiteY6" fmla="*/ 1132568 h 1167947"/>
              <a:gd name="connsiteX0" fmla="*/ 580147 w 889242"/>
              <a:gd name="connsiteY0" fmla="*/ 1132568 h 1159722"/>
              <a:gd name="connsiteX1" fmla="*/ 156503 w 889242"/>
              <a:gd name="connsiteY1" fmla="*/ 1069514 h 1159722"/>
              <a:gd name="connsiteX2" fmla="*/ 1307 w 889242"/>
              <a:gd name="connsiteY2" fmla="*/ 641812 h 1159722"/>
              <a:gd name="connsiteX3" fmla="*/ 227810 w 889242"/>
              <a:gd name="connsiteY3" fmla="*/ 67166 h 1159722"/>
              <a:gd name="connsiteX4" fmla="*/ 819234 w 889242"/>
              <a:gd name="connsiteY4" fmla="*/ 72853 h 1159722"/>
              <a:gd name="connsiteX5" fmla="*/ 815039 w 889242"/>
              <a:gd name="connsiteY5" fmla="*/ 727692 h 1159722"/>
              <a:gd name="connsiteX6" fmla="*/ 580147 w 889242"/>
              <a:gd name="connsiteY6" fmla="*/ 1132568 h 1159722"/>
              <a:gd name="connsiteX0" fmla="*/ 580147 w 834478"/>
              <a:gd name="connsiteY0" fmla="*/ 1135314 h 1162468"/>
              <a:gd name="connsiteX1" fmla="*/ 156503 w 834478"/>
              <a:gd name="connsiteY1" fmla="*/ 1072260 h 1162468"/>
              <a:gd name="connsiteX2" fmla="*/ 1307 w 834478"/>
              <a:gd name="connsiteY2" fmla="*/ 644558 h 1162468"/>
              <a:gd name="connsiteX3" fmla="*/ 227810 w 834478"/>
              <a:gd name="connsiteY3" fmla="*/ 69912 h 1162468"/>
              <a:gd name="connsiteX4" fmla="*/ 726956 w 834478"/>
              <a:gd name="connsiteY4" fmla="*/ 70552 h 1162468"/>
              <a:gd name="connsiteX5" fmla="*/ 815039 w 834478"/>
              <a:gd name="connsiteY5" fmla="*/ 730438 h 1162468"/>
              <a:gd name="connsiteX6" fmla="*/ 580147 w 834478"/>
              <a:gd name="connsiteY6" fmla="*/ 1135314 h 1162468"/>
              <a:gd name="connsiteX0" fmla="*/ 580147 w 934791"/>
              <a:gd name="connsiteY0" fmla="*/ 1257128 h 1284282"/>
              <a:gd name="connsiteX1" fmla="*/ 156503 w 934791"/>
              <a:gd name="connsiteY1" fmla="*/ 1194074 h 1284282"/>
              <a:gd name="connsiteX2" fmla="*/ 1307 w 934791"/>
              <a:gd name="connsiteY2" fmla="*/ 766372 h 1284282"/>
              <a:gd name="connsiteX3" fmla="*/ 227810 w 934791"/>
              <a:gd name="connsiteY3" fmla="*/ 191726 h 1284282"/>
              <a:gd name="connsiteX4" fmla="*/ 877957 w 934791"/>
              <a:gd name="connsiteY4" fmla="*/ 30842 h 1284282"/>
              <a:gd name="connsiteX5" fmla="*/ 815039 w 934791"/>
              <a:gd name="connsiteY5" fmla="*/ 852252 h 1284282"/>
              <a:gd name="connsiteX6" fmla="*/ 580147 w 934791"/>
              <a:gd name="connsiteY6" fmla="*/ 1257128 h 1284282"/>
              <a:gd name="connsiteX0" fmla="*/ 580147 w 934791"/>
              <a:gd name="connsiteY0" fmla="*/ 1263427 h 1290581"/>
              <a:gd name="connsiteX1" fmla="*/ 156503 w 934791"/>
              <a:gd name="connsiteY1" fmla="*/ 1200373 h 1290581"/>
              <a:gd name="connsiteX2" fmla="*/ 1307 w 934791"/>
              <a:gd name="connsiteY2" fmla="*/ 772671 h 1290581"/>
              <a:gd name="connsiteX3" fmla="*/ 227810 w 934791"/>
              <a:gd name="connsiteY3" fmla="*/ 198025 h 1290581"/>
              <a:gd name="connsiteX4" fmla="*/ 877957 w 934791"/>
              <a:gd name="connsiteY4" fmla="*/ 37141 h 1290581"/>
              <a:gd name="connsiteX5" fmla="*/ 815039 w 934791"/>
              <a:gd name="connsiteY5" fmla="*/ 858551 h 1290581"/>
              <a:gd name="connsiteX6" fmla="*/ 580147 w 934791"/>
              <a:gd name="connsiteY6" fmla="*/ 1263427 h 1290581"/>
              <a:gd name="connsiteX0" fmla="*/ 580147 w 916257"/>
              <a:gd name="connsiteY0" fmla="*/ 1263427 h 1299927"/>
              <a:gd name="connsiteX1" fmla="*/ 156503 w 916257"/>
              <a:gd name="connsiteY1" fmla="*/ 1200373 h 1299927"/>
              <a:gd name="connsiteX2" fmla="*/ 1307 w 916257"/>
              <a:gd name="connsiteY2" fmla="*/ 772671 h 1299927"/>
              <a:gd name="connsiteX3" fmla="*/ 227810 w 916257"/>
              <a:gd name="connsiteY3" fmla="*/ 198025 h 1299927"/>
              <a:gd name="connsiteX4" fmla="*/ 877957 w 916257"/>
              <a:gd name="connsiteY4" fmla="*/ 37141 h 1299927"/>
              <a:gd name="connsiteX5" fmla="*/ 689205 w 916257"/>
              <a:gd name="connsiteY5" fmla="*/ 732361 h 1299927"/>
              <a:gd name="connsiteX6" fmla="*/ 580147 w 916257"/>
              <a:gd name="connsiteY6" fmla="*/ 1263427 h 1299927"/>
              <a:gd name="connsiteX0" fmla="*/ 580147 w 930538"/>
              <a:gd name="connsiteY0" fmla="*/ 1263427 h 1299927"/>
              <a:gd name="connsiteX1" fmla="*/ 156503 w 930538"/>
              <a:gd name="connsiteY1" fmla="*/ 1200373 h 1299927"/>
              <a:gd name="connsiteX2" fmla="*/ 1307 w 930538"/>
              <a:gd name="connsiteY2" fmla="*/ 772671 h 1299927"/>
              <a:gd name="connsiteX3" fmla="*/ 227810 w 930538"/>
              <a:gd name="connsiteY3" fmla="*/ 198025 h 1299927"/>
              <a:gd name="connsiteX4" fmla="*/ 877957 w 930538"/>
              <a:gd name="connsiteY4" fmla="*/ 37141 h 1299927"/>
              <a:gd name="connsiteX5" fmla="*/ 689205 w 930538"/>
              <a:gd name="connsiteY5" fmla="*/ 732361 h 1299927"/>
              <a:gd name="connsiteX6" fmla="*/ 580147 w 930538"/>
              <a:gd name="connsiteY6" fmla="*/ 1263427 h 1299927"/>
              <a:gd name="connsiteX0" fmla="*/ 529813 w 917050"/>
              <a:gd name="connsiteY0" fmla="*/ 1243236 h 1285522"/>
              <a:gd name="connsiteX1" fmla="*/ 156503 w 917050"/>
              <a:gd name="connsiteY1" fmla="*/ 1200373 h 1285522"/>
              <a:gd name="connsiteX2" fmla="*/ 1307 w 917050"/>
              <a:gd name="connsiteY2" fmla="*/ 772671 h 1285522"/>
              <a:gd name="connsiteX3" fmla="*/ 227810 w 917050"/>
              <a:gd name="connsiteY3" fmla="*/ 198025 h 1285522"/>
              <a:gd name="connsiteX4" fmla="*/ 877957 w 917050"/>
              <a:gd name="connsiteY4" fmla="*/ 37141 h 1285522"/>
              <a:gd name="connsiteX5" fmla="*/ 689205 w 917050"/>
              <a:gd name="connsiteY5" fmla="*/ 732361 h 1285522"/>
              <a:gd name="connsiteX6" fmla="*/ 529813 w 917050"/>
              <a:gd name="connsiteY6" fmla="*/ 1243236 h 1285522"/>
              <a:gd name="connsiteX0" fmla="*/ 529813 w 917050"/>
              <a:gd name="connsiteY0" fmla="*/ 1243236 h 1285522"/>
              <a:gd name="connsiteX1" fmla="*/ 156503 w 917050"/>
              <a:gd name="connsiteY1" fmla="*/ 1200373 h 1285522"/>
              <a:gd name="connsiteX2" fmla="*/ 1307 w 917050"/>
              <a:gd name="connsiteY2" fmla="*/ 772671 h 1285522"/>
              <a:gd name="connsiteX3" fmla="*/ 227810 w 917050"/>
              <a:gd name="connsiteY3" fmla="*/ 198025 h 1285522"/>
              <a:gd name="connsiteX4" fmla="*/ 877957 w 917050"/>
              <a:gd name="connsiteY4" fmla="*/ 37141 h 1285522"/>
              <a:gd name="connsiteX5" fmla="*/ 689205 w 917050"/>
              <a:gd name="connsiteY5" fmla="*/ 732361 h 1285522"/>
              <a:gd name="connsiteX6" fmla="*/ 529813 w 917050"/>
              <a:gd name="connsiteY6" fmla="*/ 1243236 h 1285522"/>
              <a:gd name="connsiteX0" fmla="*/ 529813 w 856905"/>
              <a:gd name="connsiteY0" fmla="*/ 1188161 h 1230447"/>
              <a:gd name="connsiteX1" fmla="*/ 156503 w 856905"/>
              <a:gd name="connsiteY1" fmla="*/ 1145298 h 1230447"/>
              <a:gd name="connsiteX2" fmla="*/ 1307 w 856905"/>
              <a:gd name="connsiteY2" fmla="*/ 717596 h 1230447"/>
              <a:gd name="connsiteX3" fmla="*/ 227810 w 856905"/>
              <a:gd name="connsiteY3" fmla="*/ 142950 h 1230447"/>
              <a:gd name="connsiteX4" fmla="*/ 810845 w 856905"/>
              <a:gd name="connsiteY4" fmla="*/ 47687 h 1230447"/>
              <a:gd name="connsiteX5" fmla="*/ 689205 w 856905"/>
              <a:gd name="connsiteY5" fmla="*/ 677286 h 1230447"/>
              <a:gd name="connsiteX6" fmla="*/ 529813 w 856905"/>
              <a:gd name="connsiteY6" fmla="*/ 1188161 h 1230447"/>
              <a:gd name="connsiteX0" fmla="*/ 529813 w 835030"/>
              <a:gd name="connsiteY0" fmla="*/ 1146563 h 1188849"/>
              <a:gd name="connsiteX1" fmla="*/ 156503 w 835030"/>
              <a:gd name="connsiteY1" fmla="*/ 1103700 h 1188849"/>
              <a:gd name="connsiteX2" fmla="*/ 1307 w 835030"/>
              <a:gd name="connsiteY2" fmla="*/ 675998 h 1188849"/>
              <a:gd name="connsiteX3" fmla="*/ 227810 w 835030"/>
              <a:gd name="connsiteY3" fmla="*/ 101352 h 1188849"/>
              <a:gd name="connsiteX4" fmla="*/ 785678 w 835030"/>
              <a:gd name="connsiteY4" fmla="*/ 61612 h 1188849"/>
              <a:gd name="connsiteX5" fmla="*/ 689205 w 835030"/>
              <a:gd name="connsiteY5" fmla="*/ 635688 h 1188849"/>
              <a:gd name="connsiteX6" fmla="*/ 529813 w 835030"/>
              <a:gd name="connsiteY6" fmla="*/ 1146563 h 1188849"/>
              <a:gd name="connsiteX0" fmla="*/ 529813 w 835030"/>
              <a:gd name="connsiteY0" fmla="*/ 1179550 h 1221836"/>
              <a:gd name="connsiteX1" fmla="*/ 156503 w 835030"/>
              <a:gd name="connsiteY1" fmla="*/ 1136687 h 1221836"/>
              <a:gd name="connsiteX2" fmla="*/ 1307 w 835030"/>
              <a:gd name="connsiteY2" fmla="*/ 708985 h 1221836"/>
              <a:gd name="connsiteX3" fmla="*/ 227810 w 835030"/>
              <a:gd name="connsiteY3" fmla="*/ 134339 h 1221836"/>
              <a:gd name="connsiteX4" fmla="*/ 785678 w 835030"/>
              <a:gd name="connsiteY4" fmla="*/ 94599 h 1221836"/>
              <a:gd name="connsiteX5" fmla="*/ 689205 w 835030"/>
              <a:gd name="connsiteY5" fmla="*/ 668675 h 1221836"/>
              <a:gd name="connsiteX6" fmla="*/ 529813 w 835030"/>
              <a:gd name="connsiteY6" fmla="*/ 1179550 h 1221836"/>
              <a:gd name="connsiteX0" fmla="*/ 529813 w 884072"/>
              <a:gd name="connsiteY0" fmla="*/ 1179550 h 1221836"/>
              <a:gd name="connsiteX1" fmla="*/ 156503 w 884072"/>
              <a:gd name="connsiteY1" fmla="*/ 1136687 h 1221836"/>
              <a:gd name="connsiteX2" fmla="*/ 1307 w 884072"/>
              <a:gd name="connsiteY2" fmla="*/ 708985 h 1221836"/>
              <a:gd name="connsiteX3" fmla="*/ 227810 w 884072"/>
              <a:gd name="connsiteY3" fmla="*/ 134339 h 1221836"/>
              <a:gd name="connsiteX4" fmla="*/ 785678 w 884072"/>
              <a:gd name="connsiteY4" fmla="*/ 94599 h 1221836"/>
              <a:gd name="connsiteX5" fmla="*/ 689205 w 884072"/>
              <a:gd name="connsiteY5" fmla="*/ 668675 h 1221836"/>
              <a:gd name="connsiteX6" fmla="*/ 529813 w 884072"/>
              <a:gd name="connsiteY6" fmla="*/ 1179550 h 1221836"/>
              <a:gd name="connsiteX0" fmla="*/ 529813 w 915360"/>
              <a:gd name="connsiteY0" fmla="*/ 1179550 h 1221836"/>
              <a:gd name="connsiteX1" fmla="*/ 156503 w 915360"/>
              <a:gd name="connsiteY1" fmla="*/ 1136687 h 1221836"/>
              <a:gd name="connsiteX2" fmla="*/ 1307 w 915360"/>
              <a:gd name="connsiteY2" fmla="*/ 708985 h 1221836"/>
              <a:gd name="connsiteX3" fmla="*/ 227810 w 915360"/>
              <a:gd name="connsiteY3" fmla="*/ 134339 h 1221836"/>
              <a:gd name="connsiteX4" fmla="*/ 785678 w 915360"/>
              <a:gd name="connsiteY4" fmla="*/ 94599 h 1221836"/>
              <a:gd name="connsiteX5" fmla="*/ 689205 w 915360"/>
              <a:gd name="connsiteY5" fmla="*/ 668675 h 1221836"/>
              <a:gd name="connsiteX6" fmla="*/ 529813 w 915360"/>
              <a:gd name="connsiteY6" fmla="*/ 1179550 h 1221836"/>
              <a:gd name="connsiteX0" fmla="*/ 529813 w 854854"/>
              <a:gd name="connsiteY0" fmla="*/ 1179550 h 1221836"/>
              <a:gd name="connsiteX1" fmla="*/ 156503 w 854854"/>
              <a:gd name="connsiteY1" fmla="*/ 1136687 h 1221836"/>
              <a:gd name="connsiteX2" fmla="*/ 1307 w 854854"/>
              <a:gd name="connsiteY2" fmla="*/ 708985 h 1221836"/>
              <a:gd name="connsiteX3" fmla="*/ 227810 w 854854"/>
              <a:gd name="connsiteY3" fmla="*/ 134339 h 1221836"/>
              <a:gd name="connsiteX4" fmla="*/ 785678 w 854854"/>
              <a:gd name="connsiteY4" fmla="*/ 94599 h 1221836"/>
              <a:gd name="connsiteX5" fmla="*/ 689205 w 854854"/>
              <a:gd name="connsiteY5" fmla="*/ 668675 h 1221836"/>
              <a:gd name="connsiteX6" fmla="*/ 529813 w 854854"/>
              <a:gd name="connsiteY6" fmla="*/ 1179550 h 1221836"/>
              <a:gd name="connsiteX0" fmla="*/ 529813 w 853040"/>
              <a:gd name="connsiteY0" fmla="*/ 1179550 h 1221836"/>
              <a:gd name="connsiteX1" fmla="*/ 156503 w 853040"/>
              <a:gd name="connsiteY1" fmla="*/ 1136687 h 1221836"/>
              <a:gd name="connsiteX2" fmla="*/ 1307 w 853040"/>
              <a:gd name="connsiteY2" fmla="*/ 708985 h 1221836"/>
              <a:gd name="connsiteX3" fmla="*/ 227810 w 853040"/>
              <a:gd name="connsiteY3" fmla="*/ 134339 h 1221836"/>
              <a:gd name="connsiteX4" fmla="*/ 785678 w 853040"/>
              <a:gd name="connsiteY4" fmla="*/ 94599 h 1221836"/>
              <a:gd name="connsiteX5" fmla="*/ 689205 w 853040"/>
              <a:gd name="connsiteY5" fmla="*/ 668675 h 1221836"/>
              <a:gd name="connsiteX6" fmla="*/ 529813 w 853040"/>
              <a:gd name="connsiteY6" fmla="*/ 1179550 h 1221836"/>
              <a:gd name="connsiteX0" fmla="*/ 529813 w 853040"/>
              <a:gd name="connsiteY0" fmla="*/ 1215131 h 1257417"/>
              <a:gd name="connsiteX1" fmla="*/ 156503 w 853040"/>
              <a:gd name="connsiteY1" fmla="*/ 1172268 h 1257417"/>
              <a:gd name="connsiteX2" fmla="*/ 1307 w 853040"/>
              <a:gd name="connsiteY2" fmla="*/ 744566 h 1257417"/>
              <a:gd name="connsiteX3" fmla="*/ 227810 w 853040"/>
              <a:gd name="connsiteY3" fmla="*/ 169920 h 1257417"/>
              <a:gd name="connsiteX4" fmla="*/ 785678 w 853040"/>
              <a:gd name="connsiteY4" fmla="*/ 130180 h 1257417"/>
              <a:gd name="connsiteX5" fmla="*/ 689205 w 853040"/>
              <a:gd name="connsiteY5" fmla="*/ 704256 h 1257417"/>
              <a:gd name="connsiteX6" fmla="*/ 529813 w 853040"/>
              <a:gd name="connsiteY6" fmla="*/ 1215131 h 1257417"/>
              <a:gd name="connsiteX0" fmla="*/ 529813 w 853040"/>
              <a:gd name="connsiteY0" fmla="*/ 1195091 h 1237377"/>
              <a:gd name="connsiteX1" fmla="*/ 156503 w 853040"/>
              <a:gd name="connsiteY1" fmla="*/ 1152228 h 1237377"/>
              <a:gd name="connsiteX2" fmla="*/ 1307 w 853040"/>
              <a:gd name="connsiteY2" fmla="*/ 724526 h 1237377"/>
              <a:gd name="connsiteX3" fmla="*/ 227810 w 853040"/>
              <a:gd name="connsiteY3" fmla="*/ 149880 h 1237377"/>
              <a:gd name="connsiteX4" fmla="*/ 785678 w 853040"/>
              <a:gd name="connsiteY4" fmla="*/ 110140 h 1237377"/>
              <a:gd name="connsiteX5" fmla="*/ 689205 w 853040"/>
              <a:gd name="connsiteY5" fmla="*/ 684216 h 1237377"/>
              <a:gd name="connsiteX6" fmla="*/ 529813 w 853040"/>
              <a:gd name="connsiteY6" fmla="*/ 1195091 h 1237377"/>
              <a:gd name="connsiteX0" fmla="*/ 542963 w 866190"/>
              <a:gd name="connsiteY0" fmla="*/ 1235197 h 1277483"/>
              <a:gd name="connsiteX1" fmla="*/ 169653 w 866190"/>
              <a:gd name="connsiteY1" fmla="*/ 1192334 h 1277483"/>
              <a:gd name="connsiteX2" fmla="*/ 14457 w 866190"/>
              <a:gd name="connsiteY2" fmla="*/ 764632 h 1277483"/>
              <a:gd name="connsiteX3" fmla="*/ 240960 w 866190"/>
              <a:gd name="connsiteY3" fmla="*/ 189986 h 1277483"/>
              <a:gd name="connsiteX4" fmla="*/ 798828 w 866190"/>
              <a:gd name="connsiteY4" fmla="*/ 150246 h 1277483"/>
              <a:gd name="connsiteX5" fmla="*/ 702355 w 866190"/>
              <a:gd name="connsiteY5" fmla="*/ 724322 h 1277483"/>
              <a:gd name="connsiteX6" fmla="*/ 542963 w 866190"/>
              <a:gd name="connsiteY6" fmla="*/ 1235197 h 1277483"/>
              <a:gd name="connsiteX0" fmla="*/ 529813 w 853040"/>
              <a:gd name="connsiteY0" fmla="*/ 1215244 h 1257530"/>
              <a:gd name="connsiteX1" fmla="*/ 156503 w 853040"/>
              <a:gd name="connsiteY1" fmla="*/ 1172381 h 1257530"/>
              <a:gd name="connsiteX2" fmla="*/ 1307 w 853040"/>
              <a:gd name="connsiteY2" fmla="*/ 744679 h 1257530"/>
              <a:gd name="connsiteX3" fmla="*/ 227810 w 853040"/>
              <a:gd name="connsiteY3" fmla="*/ 170033 h 1257530"/>
              <a:gd name="connsiteX4" fmla="*/ 785678 w 853040"/>
              <a:gd name="connsiteY4" fmla="*/ 130293 h 1257530"/>
              <a:gd name="connsiteX5" fmla="*/ 689205 w 853040"/>
              <a:gd name="connsiteY5" fmla="*/ 704369 h 1257530"/>
              <a:gd name="connsiteX6" fmla="*/ 529813 w 853040"/>
              <a:gd name="connsiteY6" fmla="*/ 1215244 h 1257530"/>
              <a:gd name="connsiteX0" fmla="*/ 529813 w 853040"/>
              <a:gd name="connsiteY0" fmla="*/ 1203279 h 1245565"/>
              <a:gd name="connsiteX1" fmla="*/ 156503 w 853040"/>
              <a:gd name="connsiteY1" fmla="*/ 1160416 h 1245565"/>
              <a:gd name="connsiteX2" fmla="*/ 1307 w 853040"/>
              <a:gd name="connsiteY2" fmla="*/ 732714 h 1245565"/>
              <a:gd name="connsiteX3" fmla="*/ 227810 w 853040"/>
              <a:gd name="connsiteY3" fmla="*/ 158068 h 1245565"/>
              <a:gd name="connsiteX4" fmla="*/ 785678 w 853040"/>
              <a:gd name="connsiteY4" fmla="*/ 118328 h 1245565"/>
              <a:gd name="connsiteX5" fmla="*/ 689205 w 853040"/>
              <a:gd name="connsiteY5" fmla="*/ 692404 h 1245565"/>
              <a:gd name="connsiteX6" fmla="*/ 529813 w 853040"/>
              <a:gd name="connsiteY6" fmla="*/ 1203279 h 1245565"/>
              <a:gd name="connsiteX0" fmla="*/ 529813 w 853040"/>
              <a:gd name="connsiteY0" fmla="*/ 1196408 h 1238694"/>
              <a:gd name="connsiteX1" fmla="*/ 156503 w 853040"/>
              <a:gd name="connsiteY1" fmla="*/ 1153545 h 1238694"/>
              <a:gd name="connsiteX2" fmla="*/ 1307 w 853040"/>
              <a:gd name="connsiteY2" fmla="*/ 725843 h 1238694"/>
              <a:gd name="connsiteX3" fmla="*/ 227810 w 853040"/>
              <a:gd name="connsiteY3" fmla="*/ 151197 h 1238694"/>
              <a:gd name="connsiteX4" fmla="*/ 785678 w 853040"/>
              <a:gd name="connsiteY4" fmla="*/ 111457 h 1238694"/>
              <a:gd name="connsiteX5" fmla="*/ 689205 w 853040"/>
              <a:gd name="connsiteY5" fmla="*/ 685533 h 1238694"/>
              <a:gd name="connsiteX6" fmla="*/ 529813 w 853040"/>
              <a:gd name="connsiteY6" fmla="*/ 1196408 h 1238694"/>
              <a:gd name="connsiteX0" fmla="*/ 529813 w 853040"/>
              <a:gd name="connsiteY0" fmla="*/ 1192515 h 1234801"/>
              <a:gd name="connsiteX1" fmla="*/ 156503 w 853040"/>
              <a:gd name="connsiteY1" fmla="*/ 1149652 h 1234801"/>
              <a:gd name="connsiteX2" fmla="*/ 1307 w 853040"/>
              <a:gd name="connsiteY2" fmla="*/ 721950 h 1234801"/>
              <a:gd name="connsiteX3" fmla="*/ 227810 w 853040"/>
              <a:gd name="connsiteY3" fmla="*/ 147304 h 1234801"/>
              <a:gd name="connsiteX4" fmla="*/ 785678 w 853040"/>
              <a:gd name="connsiteY4" fmla="*/ 107564 h 1234801"/>
              <a:gd name="connsiteX5" fmla="*/ 689205 w 853040"/>
              <a:gd name="connsiteY5" fmla="*/ 681640 h 1234801"/>
              <a:gd name="connsiteX6" fmla="*/ 529813 w 853040"/>
              <a:gd name="connsiteY6" fmla="*/ 1192515 h 1234801"/>
              <a:gd name="connsiteX0" fmla="*/ 529813 w 853040"/>
              <a:gd name="connsiteY0" fmla="*/ 1168019 h 1210305"/>
              <a:gd name="connsiteX1" fmla="*/ 156503 w 853040"/>
              <a:gd name="connsiteY1" fmla="*/ 1125156 h 1210305"/>
              <a:gd name="connsiteX2" fmla="*/ 1307 w 853040"/>
              <a:gd name="connsiteY2" fmla="*/ 697454 h 1210305"/>
              <a:gd name="connsiteX3" fmla="*/ 227810 w 853040"/>
              <a:gd name="connsiteY3" fmla="*/ 122808 h 1210305"/>
              <a:gd name="connsiteX4" fmla="*/ 785678 w 853040"/>
              <a:gd name="connsiteY4" fmla="*/ 83068 h 1210305"/>
              <a:gd name="connsiteX5" fmla="*/ 689205 w 853040"/>
              <a:gd name="connsiteY5" fmla="*/ 657144 h 1210305"/>
              <a:gd name="connsiteX6" fmla="*/ 529813 w 853040"/>
              <a:gd name="connsiteY6" fmla="*/ 1168019 h 1210305"/>
              <a:gd name="connsiteX0" fmla="*/ 529813 w 853040"/>
              <a:gd name="connsiteY0" fmla="*/ 1163578 h 1205864"/>
              <a:gd name="connsiteX1" fmla="*/ 156503 w 853040"/>
              <a:gd name="connsiteY1" fmla="*/ 1120715 h 1205864"/>
              <a:gd name="connsiteX2" fmla="*/ 1307 w 853040"/>
              <a:gd name="connsiteY2" fmla="*/ 693013 h 1205864"/>
              <a:gd name="connsiteX3" fmla="*/ 227810 w 853040"/>
              <a:gd name="connsiteY3" fmla="*/ 118367 h 1205864"/>
              <a:gd name="connsiteX4" fmla="*/ 785678 w 853040"/>
              <a:gd name="connsiteY4" fmla="*/ 78627 h 1205864"/>
              <a:gd name="connsiteX5" fmla="*/ 689205 w 853040"/>
              <a:gd name="connsiteY5" fmla="*/ 652703 h 1205864"/>
              <a:gd name="connsiteX6" fmla="*/ 529813 w 853040"/>
              <a:gd name="connsiteY6" fmla="*/ 1163578 h 1205864"/>
              <a:gd name="connsiteX0" fmla="*/ 529813 w 826151"/>
              <a:gd name="connsiteY0" fmla="*/ 1163578 h 1205864"/>
              <a:gd name="connsiteX1" fmla="*/ 156503 w 826151"/>
              <a:gd name="connsiteY1" fmla="*/ 1120715 h 1205864"/>
              <a:gd name="connsiteX2" fmla="*/ 1307 w 826151"/>
              <a:gd name="connsiteY2" fmla="*/ 693013 h 1205864"/>
              <a:gd name="connsiteX3" fmla="*/ 227810 w 826151"/>
              <a:gd name="connsiteY3" fmla="*/ 118367 h 1205864"/>
              <a:gd name="connsiteX4" fmla="*/ 785678 w 826151"/>
              <a:gd name="connsiteY4" fmla="*/ 78627 h 1205864"/>
              <a:gd name="connsiteX5" fmla="*/ 689205 w 826151"/>
              <a:gd name="connsiteY5" fmla="*/ 652703 h 1205864"/>
              <a:gd name="connsiteX6" fmla="*/ 529813 w 826151"/>
              <a:gd name="connsiteY6" fmla="*/ 1163578 h 1205864"/>
              <a:gd name="connsiteX0" fmla="*/ 529813 w 847610"/>
              <a:gd name="connsiteY0" fmla="*/ 1163578 h 1205864"/>
              <a:gd name="connsiteX1" fmla="*/ 156503 w 847610"/>
              <a:gd name="connsiteY1" fmla="*/ 1120715 h 1205864"/>
              <a:gd name="connsiteX2" fmla="*/ 1307 w 847610"/>
              <a:gd name="connsiteY2" fmla="*/ 693013 h 1205864"/>
              <a:gd name="connsiteX3" fmla="*/ 227810 w 847610"/>
              <a:gd name="connsiteY3" fmla="*/ 118367 h 1205864"/>
              <a:gd name="connsiteX4" fmla="*/ 785678 w 847610"/>
              <a:gd name="connsiteY4" fmla="*/ 78627 h 1205864"/>
              <a:gd name="connsiteX5" fmla="*/ 689205 w 847610"/>
              <a:gd name="connsiteY5" fmla="*/ 652703 h 1205864"/>
              <a:gd name="connsiteX6" fmla="*/ 529813 w 847610"/>
              <a:gd name="connsiteY6" fmla="*/ 1163578 h 1205864"/>
              <a:gd name="connsiteX0" fmla="*/ 529813 w 860306"/>
              <a:gd name="connsiteY0" fmla="*/ 1163578 h 1205864"/>
              <a:gd name="connsiteX1" fmla="*/ 156503 w 860306"/>
              <a:gd name="connsiteY1" fmla="*/ 1120715 h 1205864"/>
              <a:gd name="connsiteX2" fmla="*/ 1307 w 860306"/>
              <a:gd name="connsiteY2" fmla="*/ 693013 h 1205864"/>
              <a:gd name="connsiteX3" fmla="*/ 227810 w 860306"/>
              <a:gd name="connsiteY3" fmla="*/ 118367 h 1205864"/>
              <a:gd name="connsiteX4" fmla="*/ 785678 w 860306"/>
              <a:gd name="connsiteY4" fmla="*/ 78627 h 1205864"/>
              <a:gd name="connsiteX5" fmla="*/ 689205 w 860306"/>
              <a:gd name="connsiteY5" fmla="*/ 652703 h 1205864"/>
              <a:gd name="connsiteX6" fmla="*/ 529813 w 860306"/>
              <a:gd name="connsiteY6" fmla="*/ 1163578 h 1205864"/>
              <a:gd name="connsiteX0" fmla="*/ 529813 w 860306"/>
              <a:gd name="connsiteY0" fmla="*/ 1179736 h 1222022"/>
              <a:gd name="connsiteX1" fmla="*/ 156503 w 860306"/>
              <a:gd name="connsiteY1" fmla="*/ 1136873 h 1222022"/>
              <a:gd name="connsiteX2" fmla="*/ 1307 w 860306"/>
              <a:gd name="connsiteY2" fmla="*/ 709171 h 1222022"/>
              <a:gd name="connsiteX3" fmla="*/ 227810 w 860306"/>
              <a:gd name="connsiteY3" fmla="*/ 134525 h 1222022"/>
              <a:gd name="connsiteX4" fmla="*/ 785678 w 860306"/>
              <a:gd name="connsiteY4" fmla="*/ 94785 h 1222022"/>
              <a:gd name="connsiteX5" fmla="*/ 689205 w 860306"/>
              <a:gd name="connsiteY5" fmla="*/ 668861 h 1222022"/>
              <a:gd name="connsiteX6" fmla="*/ 529813 w 860306"/>
              <a:gd name="connsiteY6" fmla="*/ 1179736 h 1222022"/>
              <a:gd name="connsiteX0" fmla="*/ 529813 w 860306"/>
              <a:gd name="connsiteY0" fmla="*/ 1179736 h 1248514"/>
              <a:gd name="connsiteX1" fmla="*/ 156503 w 860306"/>
              <a:gd name="connsiteY1" fmla="*/ 1136873 h 1248514"/>
              <a:gd name="connsiteX2" fmla="*/ 1307 w 860306"/>
              <a:gd name="connsiteY2" fmla="*/ 709171 h 1248514"/>
              <a:gd name="connsiteX3" fmla="*/ 227810 w 860306"/>
              <a:gd name="connsiteY3" fmla="*/ 134525 h 1248514"/>
              <a:gd name="connsiteX4" fmla="*/ 785678 w 860306"/>
              <a:gd name="connsiteY4" fmla="*/ 94785 h 1248514"/>
              <a:gd name="connsiteX5" fmla="*/ 689205 w 860306"/>
              <a:gd name="connsiteY5" fmla="*/ 668861 h 1248514"/>
              <a:gd name="connsiteX6" fmla="*/ 529813 w 860306"/>
              <a:gd name="connsiteY6" fmla="*/ 1179736 h 1248514"/>
              <a:gd name="connsiteX0" fmla="*/ 529813 w 860306"/>
              <a:gd name="connsiteY0" fmla="*/ 1179736 h 1209110"/>
              <a:gd name="connsiteX1" fmla="*/ 156503 w 860306"/>
              <a:gd name="connsiteY1" fmla="*/ 1136873 h 1209110"/>
              <a:gd name="connsiteX2" fmla="*/ 1307 w 860306"/>
              <a:gd name="connsiteY2" fmla="*/ 709171 h 1209110"/>
              <a:gd name="connsiteX3" fmla="*/ 227810 w 860306"/>
              <a:gd name="connsiteY3" fmla="*/ 134525 h 1209110"/>
              <a:gd name="connsiteX4" fmla="*/ 785678 w 860306"/>
              <a:gd name="connsiteY4" fmla="*/ 94785 h 1209110"/>
              <a:gd name="connsiteX5" fmla="*/ 689205 w 860306"/>
              <a:gd name="connsiteY5" fmla="*/ 668861 h 1209110"/>
              <a:gd name="connsiteX6" fmla="*/ 529813 w 860306"/>
              <a:gd name="connsiteY6" fmla="*/ 1179736 h 1209110"/>
              <a:gd name="connsiteX0" fmla="*/ 529813 w 860306"/>
              <a:gd name="connsiteY0" fmla="*/ 1179736 h 1209110"/>
              <a:gd name="connsiteX1" fmla="*/ 156503 w 860306"/>
              <a:gd name="connsiteY1" fmla="*/ 1136873 h 1209110"/>
              <a:gd name="connsiteX2" fmla="*/ 1307 w 860306"/>
              <a:gd name="connsiteY2" fmla="*/ 709171 h 1209110"/>
              <a:gd name="connsiteX3" fmla="*/ 227810 w 860306"/>
              <a:gd name="connsiteY3" fmla="*/ 134525 h 1209110"/>
              <a:gd name="connsiteX4" fmla="*/ 785678 w 860306"/>
              <a:gd name="connsiteY4" fmla="*/ 94785 h 1209110"/>
              <a:gd name="connsiteX5" fmla="*/ 689205 w 860306"/>
              <a:gd name="connsiteY5" fmla="*/ 668861 h 1209110"/>
              <a:gd name="connsiteX6" fmla="*/ 529813 w 860306"/>
              <a:gd name="connsiteY6" fmla="*/ 1179736 h 1209110"/>
              <a:gd name="connsiteX0" fmla="*/ 529813 w 860306"/>
              <a:gd name="connsiteY0" fmla="*/ 1179736 h 1204783"/>
              <a:gd name="connsiteX1" fmla="*/ 156503 w 860306"/>
              <a:gd name="connsiteY1" fmla="*/ 1136873 h 1204783"/>
              <a:gd name="connsiteX2" fmla="*/ 1307 w 860306"/>
              <a:gd name="connsiteY2" fmla="*/ 709171 h 1204783"/>
              <a:gd name="connsiteX3" fmla="*/ 227810 w 860306"/>
              <a:gd name="connsiteY3" fmla="*/ 134525 h 1204783"/>
              <a:gd name="connsiteX4" fmla="*/ 785678 w 860306"/>
              <a:gd name="connsiteY4" fmla="*/ 94785 h 1204783"/>
              <a:gd name="connsiteX5" fmla="*/ 689205 w 860306"/>
              <a:gd name="connsiteY5" fmla="*/ 668861 h 1204783"/>
              <a:gd name="connsiteX6" fmla="*/ 529813 w 860306"/>
              <a:gd name="connsiteY6" fmla="*/ 1179736 h 1204783"/>
              <a:gd name="connsiteX0" fmla="*/ 529813 w 860306"/>
              <a:gd name="connsiteY0" fmla="*/ 1179736 h 1212482"/>
              <a:gd name="connsiteX1" fmla="*/ 156503 w 860306"/>
              <a:gd name="connsiteY1" fmla="*/ 1136873 h 1212482"/>
              <a:gd name="connsiteX2" fmla="*/ 1307 w 860306"/>
              <a:gd name="connsiteY2" fmla="*/ 709171 h 1212482"/>
              <a:gd name="connsiteX3" fmla="*/ 227810 w 860306"/>
              <a:gd name="connsiteY3" fmla="*/ 134525 h 1212482"/>
              <a:gd name="connsiteX4" fmla="*/ 785678 w 860306"/>
              <a:gd name="connsiteY4" fmla="*/ 94785 h 1212482"/>
              <a:gd name="connsiteX5" fmla="*/ 689205 w 860306"/>
              <a:gd name="connsiteY5" fmla="*/ 668861 h 1212482"/>
              <a:gd name="connsiteX6" fmla="*/ 529813 w 860306"/>
              <a:gd name="connsiteY6" fmla="*/ 1179736 h 1212482"/>
              <a:gd name="connsiteX0" fmla="*/ 529813 w 867343"/>
              <a:gd name="connsiteY0" fmla="*/ 1179736 h 1212482"/>
              <a:gd name="connsiteX1" fmla="*/ 156503 w 867343"/>
              <a:gd name="connsiteY1" fmla="*/ 1136873 h 1212482"/>
              <a:gd name="connsiteX2" fmla="*/ 1307 w 867343"/>
              <a:gd name="connsiteY2" fmla="*/ 709171 h 1212482"/>
              <a:gd name="connsiteX3" fmla="*/ 227810 w 867343"/>
              <a:gd name="connsiteY3" fmla="*/ 134525 h 1212482"/>
              <a:gd name="connsiteX4" fmla="*/ 785678 w 867343"/>
              <a:gd name="connsiteY4" fmla="*/ 94785 h 1212482"/>
              <a:gd name="connsiteX5" fmla="*/ 689205 w 867343"/>
              <a:gd name="connsiteY5" fmla="*/ 668861 h 1212482"/>
              <a:gd name="connsiteX6" fmla="*/ 529813 w 867343"/>
              <a:gd name="connsiteY6" fmla="*/ 1179736 h 1212482"/>
              <a:gd name="connsiteX0" fmla="*/ 529813 w 869001"/>
              <a:gd name="connsiteY0" fmla="*/ 1179736 h 1212482"/>
              <a:gd name="connsiteX1" fmla="*/ 156503 w 869001"/>
              <a:gd name="connsiteY1" fmla="*/ 1136873 h 1212482"/>
              <a:gd name="connsiteX2" fmla="*/ 1307 w 869001"/>
              <a:gd name="connsiteY2" fmla="*/ 709171 h 1212482"/>
              <a:gd name="connsiteX3" fmla="*/ 227810 w 869001"/>
              <a:gd name="connsiteY3" fmla="*/ 134525 h 1212482"/>
              <a:gd name="connsiteX4" fmla="*/ 785678 w 869001"/>
              <a:gd name="connsiteY4" fmla="*/ 94785 h 1212482"/>
              <a:gd name="connsiteX5" fmla="*/ 689205 w 869001"/>
              <a:gd name="connsiteY5" fmla="*/ 668861 h 1212482"/>
              <a:gd name="connsiteX6" fmla="*/ 529813 w 869001"/>
              <a:gd name="connsiteY6" fmla="*/ 1179736 h 1212482"/>
              <a:gd name="connsiteX0" fmla="*/ 529813 w 860306"/>
              <a:gd name="connsiteY0" fmla="*/ 1179736 h 1212482"/>
              <a:gd name="connsiteX1" fmla="*/ 156503 w 860306"/>
              <a:gd name="connsiteY1" fmla="*/ 1136873 h 1212482"/>
              <a:gd name="connsiteX2" fmla="*/ 1307 w 860306"/>
              <a:gd name="connsiteY2" fmla="*/ 709171 h 1212482"/>
              <a:gd name="connsiteX3" fmla="*/ 227810 w 860306"/>
              <a:gd name="connsiteY3" fmla="*/ 134525 h 1212482"/>
              <a:gd name="connsiteX4" fmla="*/ 785678 w 860306"/>
              <a:gd name="connsiteY4" fmla="*/ 94785 h 1212482"/>
              <a:gd name="connsiteX5" fmla="*/ 689205 w 860306"/>
              <a:gd name="connsiteY5" fmla="*/ 668861 h 1212482"/>
              <a:gd name="connsiteX6" fmla="*/ 529813 w 860306"/>
              <a:gd name="connsiteY6" fmla="*/ 1179736 h 1212482"/>
              <a:gd name="connsiteX0" fmla="*/ 529813 w 853705"/>
              <a:gd name="connsiteY0" fmla="*/ 1179736 h 1212482"/>
              <a:gd name="connsiteX1" fmla="*/ 156503 w 853705"/>
              <a:gd name="connsiteY1" fmla="*/ 1136873 h 1212482"/>
              <a:gd name="connsiteX2" fmla="*/ 1307 w 853705"/>
              <a:gd name="connsiteY2" fmla="*/ 709171 h 1212482"/>
              <a:gd name="connsiteX3" fmla="*/ 227810 w 853705"/>
              <a:gd name="connsiteY3" fmla="*/ 134525 h 1212482"/>
              <a:gd name="connsiteX4" fmla="*/ 785678 w 853705"/>
              <a:gd name="connsiteY4" fmla="*/ 94785 h 1212482"/>
              <a:gd name="connsiteX5" fmla="*/ 689205 w 853705"/>
              <a:gd name="connsiteY5" fmla="*/ 668861 h 1212482"/>
              <a:gd name="connsiteX6" fmla="*/ 529813 w 853705"/>
              <a:gd name="connsiteY6" fmla="*/ 1179736 h 1212482"/>
              <a:gd name="connsiteX0" fmla="*/ 472663 w 855270"/>
              <a:gd name="connsiteY0" fmla="*/ 1147642 h 1189160"/>
              <a:gd name="connsiteX1" fmla="*/ 156503 w 855270"/>
              <a:gd name="connsiteY1" fmla="*/ 1136873 h 1189160"/>
              <a:gd name="connsiteX2" fmla="*/ 1307 w 855270"/>
              <a:gd name="connsiteY2" fmla="*/ 709171 h 1189160"/>
              <a:gd name="connsiteX3" fmla="*/ 227810 w 855270"/>
              <a:gd name="connsiteY3" fmla="*/ 134525 h 1189160"/>
              <a:gd name="connsiteX4" fmla="*/ 785678 w 855270"/>
              <a:gd name="connsiteY4" fmla="*/ 94785 h 1189160"/>
              <a:gd name="connsiteX5" fmla="*/ 689205 w 855270"/>
              <a:gd name="connsiteY5" fmla="*/ 668861 h 1189160"/>
              <a:gd name="connsiteX6" fmla="*/ 472663 w 855270"/>
              <a:gd name="connsiteY6" fmla="*/ 1147642 h 1189160"/>
              <a:gd name="connsiteX0" fmla="*/ 491713 w 854742"/>
              <a:gd name="connsiteY0" fmla="*/ 1074283 h 1155897"/>
              <a:gd name="connsiteX1" fmla="*/ 156503 w 854742"/>
              <a:gd name="connsiteY1" fmla="*/ 1136873 h 1155897"/>
              <a:gd name="connsiteX2" fmla="*/ 1307 w 854742"/>
              <a:gd name="connsiteY2" fmla="*/ 709171 h 1155897"/>
              <a:gd name="connsiteX3" fmla="*/ 227810 w 854742"/>
              <a:gd name="connsiteY3" fmla="*/ 134525 h 1155897"/>
              <a:gd name="connsiteX4" fmla="*/ 785678 w 854742"/>
              <a:gd name="connsiteY4" fmla="*/ 94785 h 1155897"/>
              <a:gd name="connsiteX5" fmla="*/ 689205 w 854742"/>
              <a:gd name="connsiteY5" fmla="*/ 668861 h 1155897"/>
              <a:gd name="connsiteX6" fmla="*/ 491713 w 854742"/>
              <a:gd name="connsiteY6" fmla="*/ 1074283 h 1155897"/>
              <a:gd name="connsiteX0" fmla="*/ 514573 w 854117"/>
              <a:gd name="connsiteY0" fmla="*/ 1211831 h 1238687"/>
              <a:gd name="connsiteX1" fmla="*/ 156503 w 854117"/>
              <a:gd name="connsiteY1" fmla="*/ 1136873 h 1238687"/>
              <a:gd name="connsiteX2" fmla="*/ 1307 w 854117"/>
              <a:gd name="connsiteY2" fmla="*/ 709171 h 1238687"/>
              <a:gd name="connsiteX3" fmla="*/ 227810 w 854117"/>
              <a:gd name="connsiteY3" fmla="*/ 134525 h 1238687"/>
              <a:gd name="connsiteX4" fmla="*/ 785678 w 854117"/>
              <a:gd name="connsiteY4" fmla="*/ 94785 h 1238687"/>
              <a:gd name="connsiteX5" fmla="*/ 689205 w 854117"/>
              <a:gd name="connsiteY5" fmla="*/ 668861 h 1238687"/>
              <a:gd name="connsiteX6" fmla="*/ 514573 w 854117"/>
              <a:gd name="connsiteY6" fmla="*/ 1211831 h 1238687"/>
              <a:gd name="connsiteX0" fmla="*/ 488498 w 828042"/>
              <a:gd name="connsiteY0" fmla="*/ 1192961 h 1219817"/>
              <a:gd name="connsiteX1" fmla="*/ 130428 w 828042"/>
              <a:gd name="connsiteY1" fmla="*/ 1118003 h 1219817"/>
              <a:gd name="connsiteX2" fmla="*/ 1902 w 828042"/>
              <a:gd name="connsiteY2" fmla="*/ 566508 h 1219817"/>
              <a:gd name="connsiteX3" fmla="*/ 201735 w 828042"/>
              <a:gd name="connsiteY3" fmla="*/ 115655 h 1219817"/>
              <a:gd name="connsiteX4" fmla="*/ 759603 w 828042"/>
              <a:gd name="connsiteY4" fmla="*/ 75915 h 1219817"/>
              <a:gd name="connsiteX5" fmla="*/ 663130 w 828042"/>
              <a:gd name="connsiteY5" fmla="*/ 649991 h 1219817"/>
              <a:gd name="connsiteX6" fmla="*/ 488498 w 828042"/>
              <a:gd name="connsiteY6" fmla="*/ 1192961 h 1219817"/>
              <a:gd name="connsiteX0" fmla="*/ 493857 w 833401"/>
              <a:gd name="connsiteY0" fmla="*/ 1209130 h 1235986"/>
              <a:gd name="connsiteX1" fmla="*/ 135787 w 833401"/>
              <a:gd name="connsiteY1" fmla="*/ 1134172 h 1235986"/>
              <a:gd name="connsiteX2" fmla="*/ 7261 w 833401"/>
              <a:gd name="connsiteY2" fmla="*/ 582677 h 1235986"/>
              <a:gd name="connsiteX3" fmla="*/ 309964 w 833401"/>
              <a:gd name="connsiteY3" fmla="*/ 85974 h 1235986"/>
              <a:gd name="connsiteX4" fmla="*/ 764962 w 833401"/>
              <a:gd name="connsiteY4" fmla="*/ 92084 h 1235986"/>
              <a:gd name="connsiteX5" fmla="*/ 668489 w 833401"/>
              <a:gd name="connsiteY5" fmla="*/ 666160 h 1235986"/>
              <a:gd name="connsiteX6" fmla="*/ 493857 w 833401"/>
              <a:gd name="connsiteY6" fmla="*/ 1209130 h 1235986"/>
              <a:gd name="connsiteX0" fmla="*/ 451045 w 790589"/>
              <a:gd name="connsiteY0" fmla="*/ 1207647 h 1234503"/>
              <a:gd name="connsiteX1" fmla="*/ 92975 w 790589"/>
              <a:gd name="connsiteY1" fmla="*/ 1132689 h 1234503"/>
              <a:gd name="connsiteX2" fmla="*/ 13979 w 790589"/>
              <a:gd name="connsiteY2" fmla="*/ 553685 h 1234503"/>
              <a:gd name="connsiteX3" fmla="*/ 267152 w 790589"/>
              <a:gd name="connsiteY3" fmla="*/ 84491 h 1234503"/>
              <a:gd name="connsiteX4" fmla="*/ 722150 w 790589"/>
              <a:gd name="connsiteY4" fmla="*/ 90601 h 1234503"/>
              <a:gd name="connsiteX5" fmla="*/ 625677 w 790589"/>
              <a:gd name="connsiteY5" fmla="*/ 664677 h 1234503"/>
              <a:gd name="connsiteX6" fmla="*/ 451045 w 790589"/>
              <a:gd name="connsiteY6" fmla="*/ 1207647 h 1234503"/>
              <a:gd name="connsiteX0" fmla="*/ 451045 w 790589"/>
              <a:gd name="connsiteY0" fmla="*/ 1207647 h 1219804"/>
              <a:gd name="connsiteX1" fmla="*/ 92975 w 790589"/>
              <a:gd name="connsiteY1" fmla="*/ 1036405 h 1219804"/>
              <a:gd name="connsiteX2" fmla="*/ 13979 w 790589"/>
              <a:gd name="connsiteY2" fmla="*/ 553685 h 1219804"/>
              <a:gd name="connsiteX3" fmla="*/ 267152 w 790589"/>
              <a:gd name="connsiteY3" fmla="*/ 84491 h 1219804"/>
              <a:gd name="connsiteX4" fmla="*/ 722150 w 790589"/>
              <a:gd name="connsiteY4" fmla="*/ 90601 h 1219804"/>
              <a:gd name="connsiteX5" fmla="*/ 625677 w 790589"/>
              <a:gd name="connsiteY5" fmla="*/ 664677 h 1219804"/>
              <a:gd name="connsiteX6" fmla="*/ 451045 w 790589"/>
              <a:gd name="connsiteY6" fmla="*/ 1207647 h 1219804"/>
              <a:gd name="connsiteX0" fmla="*/ 451045 w 790589"/>
              <a:gd name="connsiteY0" fmla="*/ 1207647 h 1249201"/>
              <a:gd name="connsiteX1" fmla="*/ 92975 w 790589"/>
              <a:gd name="connsiteY1" fmla="*/ 1036405 h 1249201"/>
              <a:gd name="connsiteX2" fmla="*/ 13979 w 790589"/>
              <a:gd name="connsiteY2" fmla="*/ 553685 h 1249201"/>
              <a:gd name="connsiteX3" fmla="*/ 267152 w 790589"/>
              <a:gd name="connsiteY3" fmla="*/ 84491 h 1249201"/>
              <a:gd name="connsiteX4" fmla="*/ 722150 w 790589"/>
              <a:gd name="connsiteY4" fmla="*/ 90601 h 1249201"/>
              <a:gd name="connsiteX5" fmla="*/ 625677 w 790589"/>
              <a:gd name="connsiteY5" fmla="*/ 664677 h 1249201"/>
              <a:gd name="connsiteX6" fmla="*/ 451045 w 790589"/>
              <a:gd name="connsiteY6" fmla="*/ 1207647 h 1249201"/>
              <a:gd name="connsiteX0" fmla="*/ 553915 w 787885"/>
              <a:gd name="connsiteY0" fmla="*/ 1111363 h 1166751"/>
              <a:gd name="connsiteX1" fmla="*/ 92975 w 787885"/>
              <a:gd name="connsiteY1" fmla="*/ 1036405 h 1166751"/>
              <a:gd name="connsiteX2" fmla="*/ 13979 w 787885"/>
              <a:gd name="connsiteY2" fmla="*/ 553685 h 1166751"/>
              <a:gd name="connsiteX3" fmla="*/ 267152 w 787885"/>
              <a:gd name="connsiteY3" fmla="*/ 84491 h 1166751"/>
              <a:gd name="connsiteX4" fmla="*/ 722150 w 787885"/>
              <a:gd name="connsiteY4" fmla="*/ 90601 h 1166751"/>
              <a:gd name="connsiteX5" fmla="*/ 625677 w 787885"/>
              <a:gd name="connsiteY5" fmla="*/ 664677 h 1166751"/>
              <a:gd name="connsiteX6" fmla="*/ 553915 w 787885"/>
              <a:gd name="connsiteY6" fmla="*/ 1111363 h 1166751"/>
              <a:gd name="connsiteX0" fmla="*/ 553915 w 793522"/>
              <a:gd name="connsiteY0" fmla="*/ 1111363 h 1140793"/>
              <a:gd name="connsiteX1" fmla="*/ 92975 w 793522"/>
              <a:gd name="connsiteY1" fmla="*/ 1036405 h 1140793"/>
              <a:gd name="connsiteX2" fmla="*/ 13979 w 793522"/>
              <a:gd name="connsiteY2" fmla="*/ 553685 h 1140793"/>
              <a:gd name="connsiteX3" fmla="*/ 267152 w 793522"/>
              <a:gd name="connsiteY3" fmla="*/ 84491 h 1140793"/>
              <a:gd name="connsiteX4" fmla="*/ 722150 w 793522"/>
              <a:gd name="connsiteY4" fmla="*/ 90601 h 1140793"/>
              <a:gd name="connsiteX5" fmla="*/ 656157 w 793522"/>
              <a:gd name="connsiteY5" fmla="*/ 531714 h 1140793"/>
              <a:gd name="connsiteX6" fmla="*/ 553915 w 793522"/>
              <a:gd name="connsiteY6" fmla="*/ 1111363 h 1140793"/>
              <a:gd name="connsiteX0" fmla="*/ 553915 w 783620"/>
              <a:gd name="connsiteY0" fmla="*/ 1111363 h 1131866"/>
              <a:gd name="connsiteX1" fmla="*/ 92975 w 783620"/>
              <a:gd name="connsiteY1" fmla="*/ 1036405 h 1131866"/>
              <a:gd name="connsiteX2" fmla="*/ 13979 w 783620"/>
              <a:gd name="connsiteY2" fmla="*/ 553685 h 1131866"/>
              <a:gd name="connsiteX3" fmla="*/ 267152 w 783620"/>
              <a:gd name="connsiteY3" fmla="*/ 84491 h 1131866"/>
              <a:gd name="connsiteX4" fmla="*/ 722150 w 783620"/>
              <a:gd name="connsiteY4" fmla="*/ 90601 h 1131866"/>
              <a:gd name="connsiteX5" fmla="*/ 599007 w 783620"/>
              <a:gd name="connsiteY5" fmla="*/ 660092 h 1131866"/>
              <a:gd name="connsiteX6" fmla="*/ 553915 w 783620"/>
              <a:gd name="connsiteY6" fmla="*/ 1111363 h 1131866"/>
              <a:gd name="connsiteX0" fmla="*/ 553915 w 718940"/>
              <a:gd name="connsiteY0" fmla="*/ 1120508 h 1141011"/>
              <a:gd name="connsiteX1" fmla="*/ 92975 w 718940"/>
              <a:gd name="connsiteY1" fmla="*/ 1045550 h 1141011"/>
              <a:gd name="connsiteX2" fmla="*/ 13979 w 718940"/>
              <a:gd name="connsiteY2" fmla="*/ 562830 h 1141011"/>
              <a:gd name="connsiteX3" fmla="*/ 267152 w 718940"/>
              <a:gd name="connsiteY3" fmla="*/ 93636 h 1141011"/>
              <a:gd name="connsiteX4" fmla="*/ 645950 w 718940"/>
              <a:gd name="connsiteY4" fmla="*/ 85992 h 1141011"/>
              <a:gd name="connsiteX5" fmla="*/ 599007 w 718940"/>
              <a:gd name="connsiteY5" fmla="*/ 669237 h 1141011"/>
              <a:gd name="connsiteX6" fmla="*/ 553915 w 718940"/>
              <a:gd name="connsiteY6" fmla="*/ 1120508 h 1141011"/>
              <a:gd name="connsiteX0" fmla="*/ 492955 w 720855"/>
              <a:gd name="connsiteY0" fmla="*/ 1051733 h 1088307"/>
              <a:gd name="connsiteX1" fmla="*/ 92975 w 720855"/>
              <a:gd name="connsiteY1" fmla="*/ 1045550 h 1088307"/>
              <a:gd name="connsiteX2" fmla="*/ 13979 w 720855"/>
              <a:gd name="connsiteY2" fmla="*/ 562830 h 1088307"/>
              <a:gd name="connsiteX3" fmla="*/ 267152 w 720855"/>
              <a:gd name="connsiteY3" fmla="*/ 93636 h 1088307"/>
              <a:gd name="connsiteX4" fmla="*/ 645950 w 720855"/>
              <a:gd name="connsiteY4" fmla="*/ 85992 h 1088307"/>
              <a:gd name="connsiteX5" fmla="*/ 599007 w 720855"/>
              <a:gd name="connsiteY5" fmla="*/ 669237 h 1088307"/>
              <a:gd name="connsiteX6" fmla="*/ 492955 w 720855"/>
              <a:gd name="connsiteY6" fmla="*/ 1051733 h 1088307"/>
              <a:gd name="connsiteX0" fmla="*/ 492955 w 720855"/>
              <a:gd name="connsiteY0" fmla="*/ 1051733 h 1100127"/>
              <a:gd name="connsiteX1" fmla="*/ 92975 w 720855"/>
              <a:gd name="connsiteY1" fmla="*/ 1045550 h 1100127"/>
              <a:gd name="connsiteX2" fmla="*/ 13979 w 720855"/>
              <a:gd name="connsiteY2" fmla="*/ 562830 h 1100127"/>
              <a:gd name="connsiteX3" fmla="*/ 267152 w 720855"/>
              <a:gd name="connsiteY3" fmla="*/ 93636 h 1100127"/>
              <a:gd name="connsiteX4" fmla="*/ 645950 w 720855"/>
              <a:gd name="connsiteY4" fmla="*/ 85992 h 1100127"/>
              <a:gd name="connsiteX5" fmla="*/ 599007 w 720855"/>
              <a:gd name="connsiteY5" fmla="*/ 669237 h 1100127"/>
              <a:gd name="connsiteX6" fmla="*/ 492955 w 720855"/>
              <a:gd name="connsiteY6" fmla="*/ 1051733 h 1100127"/>
              <a:gd name="connsiteX0" fmla="*/ 435805 w 722722"/>
              <a:gd name="connsiteY0" fmla="*/ 1074658 h 1116153"/>
              <a:gd name="connsiteX1" fmla="*/ 92975 w 722722"/>
              <a:gd name="connsiteY1" fmla="*/ 1045550 h 1116153"/>
              <a:gd name="connsiteX2" fmla="*/ 13979 w 722722"/>
              <a:gd name="connsiteY2" fmla="*/ 562830 h 1116153"/>
              <a:gd name="connsiteX3" fmla="*/ 267152 w 722722"/>
              <a:gd name="connsiteY3" fmla="*/ 93636 h 1116153"/>
              <a:gd name="connsiteX4" fmla="*/ 645950 w 722722"/>
              <a:gd name="connsiteY4" fmla="*/ 85992 h 1116153"/>
              <a:gd name="connsiteX5" fmla="*/ 599007 w 722722"/>
              <a:gd name="connsiteY5" fmla="*/ 669237 h 1116153"/>
              <a:gd name="connsiteX6" fmla="*/ 435805 w 722722"/>
              <a:gd name="connsiteY6" fmla="*/ 1074658 h 1116153"/>
              <a:gd name="connsiteX0" fmla="*/ 428297 w 715214"/>
              <a:gd name="connsiteY0" fmla="*/ 1074658 h 1087435"/>
              <a:gd name="connsiteX1" fmla="*/ 119757 w 715214"/>
              <a:gd name="connsiteY1" fmla="*/ 972190 h 1087435"/>
              <a:gd name="connsiteX2" fmla="*/ 6471 w 715214"/>
              <a:gd name="connsiteY2" fmla="*/ 562830 h 1087435"/>
              <a:gd name="connsiteX3" fmla="*/ 259644 w 715214"/>
              <a:gd name="connsiteY3" fmla="*/ 93636 h 1087435"/>
              <a:gd name="connsiteX4" fmla="*/ 638442 w 715214"/>
              <a:gd name="connsiteY4" fmla="*/ 85992 h 1087435"/>
              <a:gd name="connsiteX5" fmla="*/ 591499 w 715214"/>
              <a:gd name="connsiteY5" fmla="*/ 669237 h 1087435"/>
              <a:gd name="connsiteX6" fmla="*/ 428297 w 715214"/>
              <a:gd name="connsiteY6" fmla="*/ 1074658 h 1087435"/>
              <a:gd name="connsiteX0" fmla="*/ 428297 w 715214"/>
              <a:gd name="connsiteY0" fmla="*/ 1074658 h 1094028"/>
              <a:gd name="connsiteX1" fmla="*/ 119757 w 715214"/>
              <a:gd name="connsiteY1" fmla="*/ 972190 h 1094028"/>
              <a:gd name="connsiteX2" fmla="*/ 6471 w 715214"/>
              <a:gd name="connsiteY2" fmla="*/ 562830 h 1094028"/>
              <a:gd name="connsiteX3" fmla="*/ 259644 w 715214"/>
              <a:gd name="connsiteY3" fmla="*/ 93636 h 1094028"/>
              <a:gd name="connsiteX4" fmla="*/ 638442 w 715214"/>
              <a:gd name="connsiteY4" fmla="*/ 85992 h 1094028"/>
              <a:gd name="connsiteX5" fmla="*/ 591499 w 715214"/>
              <a:gd name="connsiteY5" fmla="*/ 669237 h 1094028"/>
              <a:gd name="connsiteX6" fmla="*/ 428297 w 715214"/>
              <a:gd name="connsiteY6" fmla="*/ 1074658 h 1094028"/>
              <a:gd name="connsiteX0" fmla="*/ 428297 w 715214"/>
              <a:gd name="connsiteY0" fmla="*/ 1074658 h 1094028"/>
              <a:gd name="connsiteX1" fmla="*/ 119757 w 715214"/>
              <a:gd name="connsiteY1" fmla="*/ 972190 h 1094028"/>
              <a:gd name="connsiteX2" fmla="*/ 6471 w 715214"/>
              <a:gd name="connsiteY2" fmla="*/ 562830 h 1094028"/>
              <a:gd name="connsiteX3" fmla="*/ 259644 w 715214"/>
              <a:gd name="connsiteY3" fmla="*/ 93636 h 1094028"/>
              <a:gd name="connsiteX4" fmla="*/ 638442 w 715214"/>
              <a:gd name="connsiteY4" fmla="*/ 85992 h 1094028"/>
              <a:gd name="connsiteX5" fmla="*/ 591499 w 715214"/>
              <a:gd name="connsiteY5" fmla="*/ 669237 h 1094028"/>
              <a:gd name="connsiteX6" fmla="*/ 428297 w 715214"/>
              <a:gd name="connsiteY6" fmla="*/ 1074658 h 1094028"/>
              <a:gd name="connsiteX0" fmla="*/ 428297 w 715214"/>
              <a:gd name="connsiteY0" fmla="*/ 1074658 h 1092544"/>
              <a:gd name="connsiteX1" fmla="*/ 119757 w 715214"/>
              <a:gd name="connsiteY1" fmla="*/ 972190 h 1092544"/>
              <a:gd name="connsiteX2" fmla="*/ 6471 w 715214"/>
              <a:gd name="connsiteY2" fmla="*/ 562830 h 1092544"/>
              <a:gd name="connsiteX3" fmla="*/ 259644 w 715214"/>
              <a:gd name="connsiteY3" fmla="*/ 93636 h 1092544"/>
              <a:gd name="connsiteX4" fmla="*/ 638442 w 715214"/>
              <a:gd name="connsiteY4" fmla="*/ 85992 h 1092544"/>
              <a:gd name="connsiteX5" fmla="*/ 591499 w 715214"/>
              <a:gd name="connsiteY5" fmla="*/ 669237 h 1092544"/>
              <a:gd name="connsiteX6" fmla="*/ 428297 w 715214"/>
              <a:gd name="connsiteY6" fmla="*/ 1074658 h 1092544"/>
              <a:gd name="connsiteX0" fmla="*/ 441632 w 714772"/>
              <a:gd name="connsiteY0" fmla="*/ 1054026 h 1075548"/>
              <a:gd name="connsiteX1" fmla="*/ 119757 w 714772"/>
              <a:gd name="connsiteY1" fmla="*/ 972190 h 1075548"/>
              <a:gd name="connsiteX2" fmla="*/ 6471 w 714772"/>
              <a:gd name="connsiteY2" fmla="*/ 562830 h 1075548"/>
              <a:gd name="connsiteX3" fmla="*/ 259644 w 714772"/>
              <a:gd name="connsiteY3" fmla="*/ 93636 h 1075548"/>
              <a:gd name="connsiteX4" fmla="*/ 638442 w 714772"/>
              <a:gd name="connsiteY4" fmla="*/ 85992 h 1075548"/>
              <a:gd name="connsiteX5" fmla="*/ 591499 w 714772"/>
              <a:gd name="connsiteY5" fmla="*/ 669237 h 1075548"/>
              <a:gd name="connsiteX6" fmla="*/ 441632 w 714772"/>
              <a:gd name="connsiteY6" fmla="*/ 1054026 h 1075548"/>
              <a:gd name="connsiteX0" fmla="*/ 441632 w 710663"/>
              <a:gd name="connsiteY0" fmla="*/ 1054026 h 1078152"/>
              <a:gd name="connsiteX1" fmla="*/ 119757 w 710663"/>
              <a:gd name="connsiteY1" fmla="*/ 972190 h 1078152"/>
              <a:gd name="connsiteX2" fmla="*/ 6471 w 710663"/>
              <a:gd name="connsiteY2" fmla="*/ 562830 h 1078152"/>
              <a:gd name="connsiteX3" fmla="*/ 259644 w 710663"/>
              <a:gd name="connsiteY3" fmla="*/ 93636 h 1078152"/>
              <a:gd name="connsiteX4" fmla="*/ 638442 w 710663"/>
              <a:gd name="connsiteY4" fmla="*/ 85992 h 1078152"/>
              <a:gd name="connsiteX5" fmla="*/ 572449 w 710663"/>
              <a:gd name="connsiteY5" fmla="*/ 633704 h 1078152"/>
              <a:gd name="connsiteX6" fmla="*/ 441632 w 710663"/>
              <a:gd name="connsiteY6" fmla="*/ 1054026 h 1078152"/>
              <a:gd name="connsiteX0" fmla="*/ 441632 w 692025"/>
              <a:gd name="connsiteY0" fmla="*/ 1063562 h 1087688"/>
              <a:gd name="connsiteX1" fmla="*/ 119757 w 692025"/>
              <a:gd name="connsiteY1" fmla="*/ 981726 h 1087688"/>
              <a:gd name="connsiteX2" fmla="*/ 6471 w 692025"/>
              <a:gd name="connsiteY2" fmla="*/ 572366 h 1087688"/>
              <a:gd name="connsiteX3" fmla="*/ 259644 w 692025"/>
              <a:gd name="connsiteY3" fmla="*/ 103172 h 1087688"/>
              <a:gd name="connsiteX4" fmla="*/ 615582 w 692025"/>
              <a:gd name="connsiteY4" fmla="*/ 81773 h 1087688"/>
              <a:gd name="connsiteX5" fmla="*/ 572449 w 692025"/>
              <a:gd name="connsiteY5" fmla="*/ 643240 h 1087688"/>
              <a:gd name="connsiteX6" fmla="*/ 441632 w 692025"/>
              <a:gd name="connsiteY6" fmla="*/ 1063562 h 1087688"/>
              <a:gd name="connsiteX0" fmla="*/ 441632 w 692025"/>
              <a:gd name="connsiteY0" fmla="*/ 1045753 h 1069879"/>
              <a:gd name="connsiteX1" fmla="*/ 119757 w 692025"/>
              <a:gd name="connsiteY1" fmla="*/ 963917 h 1069879"/>
              <a:gd name="connsiteX2" fmla="*/ 6471 w 692025"/>
              <a:gd name="connsiteY2" fmla="*/ 554557 h 1069879"/>
              <a:gd name="connsiteX3" fmla="*/ 259644 w 692025"/>
              <a:gd name="connsiteY3" fmla="*/ 85363 h 1069879"/>
              <a:gd name="connsiteX4" fmla="*/ 615582 w 692025"/>
              <a:gd name="connsiteY4" fmla="*/ 63964 h 1069879"/>
              <a:gd name="connsiteX5" fmla="*/ 572449 w 692025"/>
              <a:gd name="connsiteY5" fmla="*/ 625431 h 1069879"/>
              <a:gd name="connsiteX6" fmla="*/ 441632 w 692025"/>
              <a:gd name="connsiteY6" fmla="*/ 1045753 h 1069879"/>
              <a:gd name="connsiteX0" fmla="*/ 441632 w 685991"/>
              <a:gd name="connsiteY0" fmla="*/ 1045753 h 1070383"/>
              <a:gd name="connsiteX1" fmla="*/ 119757 w 685991"/>
              <a:gd name="connsiteY1" fmla="*/ 963917 h 1070383"/>
              <a:gd name="connsiteX2" fmla="*/ 6471 w 685991"/>
              <a:gd name="connsiteY2" fmla="*/ 554557 h 1070383"/>
              <a:gd name="connsiteX3" fmla="*/ 259644 w 685991"/>
              <a:gd name="connsiteY3" fmla="*/ 85363 h 1070383"/>
              <a:gd name="connsiteX4" fmla="*/ 615582 w 685991"/>
              <a:gd name="connsiteY4" fmla="*/ 63964 h 1070383"/>
              <a:gd name="connsiteX5" fmla="*/ 543874 w 685991"/>
              <a:gd name="connsiteY5" fmla="*/ 618553 h 1070383"/>
              <a:gd name="connsiteX6" fmla="*/ 441632 w 685991"/>
              <a:gd name="connsiteY6" fmla="*/ 1045753 h 1070383"/>
              <a:gd name="connsiteX0" fmla="*/ 441632 w 698254"/>
              <a:gd name="connsiteY0" fmla="*/ 1045753 h 1070383"/>
              <a:gd name="connsiteX1" fmla="*/ 119757 w 698254"/>
              <a:gd name="connsiteY1" fmla="*/ 963917 h 1070383"/>
              <a:gd name="connsiteX2" fmla="*/ 6471 w 698254"/>
              <a:gd name="connsiteY2" fmla="*/ 554557 h 1070383"/>
              <a:gd name="connsiteX3" fmla="*/ 259644 w 698254"/>
              <a:gd name="connsiteY3" fmla="*/ 85363 h 1070383"/>
              <a:gd name="connsiteX4" fmla="*/ 615582 w 698254"/>
              <a:gd name="connsiteY4" fmla="*/ 63964 h 1070383"/>
              <a:gd name="connsiteX5" fmla="*/ 543874 w 698254"/>
              <a:gd name="connsiteY5" fmla="*/ 618553 h 1070383"/>
              <a:gd name="connsiteX6" fmla="*/ 441632 w 698254"/>
              <a:gd name="connsiteY6" fmla="*/ 1045753 h 1070383"/>
              <a:gd name="connsiteX0" fmla="*/ 441632 w 705036"/>
              <a:gd name="connsiteY0" fmla="*/ 1045753 h 1078130"/>
              <a:gd name="connsiteX1" fmla="*/ 119757 w 705036"/>
              <a:gd name="connsiteY1" fmla="*/ 963917 h 1078130"/>
              <a:gd name="connsiteX2" fmla="*/ 6471 w 705036"/>
              <a:gd name="connsiteY2" fmla="*/ 554557 h 1078130"/>
              <a:gd name="connsiteX3" fmla="*/ 259644 w 705036"/>
              <a:gd name="connsiteY3" fmla="*/ 85363 h 1078130"/>
              <a:gd name="connsiteX4" fmla="*/ 615582 w 705036"/>
              <a:gd name="connsiteY4" fmla="*/ 63964 h 1078130"/>
              <a:gd name="connsiteX5" fmla="*/ 568639 w 705036"/>
              <a:gd name="connsiteY5" fmla="*/ 513100 h 1078130"/>
              <a:gd name="connsiteX6" fmla="*/ 441632 w 705036"/>
              <a:gd name="connsiteY6" fmla="*/ 1045753 h 1078130"/>
              <a:gd name="connsiteX0" fmla="*/ 441632 w 698743"/>
              <a:gd name="connsiteY0" fmla="*/ 1045753 h 1074085"/>
              <a:gd name="connsiteX1" fmla="*/ 119757 w 698743"/>
              <a:gd name="connsiteY1" fmla="*/ 963917 h 1074085"/>
              <a:gd name="connsiteX2" fmla="*/ 6471 w 698743"/>
              <a:gd name="connsiteY2" fmla="*/ 554557 h 1074085"/>
              <a:gd name="connsiteX3" fmla="*/ 259644 w 698743"/>
              <a:gd name="connsiteY3" fmla="*/ 85363 h 1074085"/>
              <a:gd name="connsiteX4" fmla="*/ 615582 w 698743"/>
              <a:gd name="connsiteY4" fmla="*/ 63964 h 1074085"/>
              <a:gd name="connsiteX5" fmla="*/ 545779 w 698743"/>
              <a:gd name="connsiteY5" fmla="*/ 568120 h 1074085"/>
              <a:gd name="connsiteX6" fmla="*/ 441632 w 698743"/>
              <a:gd name="connsiteY6" fmla="*/ 1045753 h 1074085"/>
              <a:gd name="connsiteX0" fmla="*/ 397817 w 687653"/>
              <a:gd name="connsiteY0" fmla="*/ 1027414 h 1060183"/>
              <a:gd name="connsiteX1" fmla="*/ 119757 w 687653"/>
              <a:gd name="connsiteY1" fmla="*/ 963917 h 1060183"/>
              <a:gd name="connsiteX2" fmla="*/ 6471 w 687653"/>
              <a:gd name="connsiteY2" fmla="*/ 554557 h 1060183"/>
              <a:gd name="connsiteX3" fmla="*/ 259644 w 687653"/>
              <a:gd name="connsiteY3" fmla="*/ 85363 h 1060183"/>
              <a:gd name="connsiteX4" fmla="*/ 615582 w 687653"/>
              <a:gd name="connsiteY4" fmla="*/ 63964 h 1060183"/>
              <a:gd name="connsiteX5" fmla="*/ 545779 w 687653"/>
              <a:gd name="connsiteY5" fmla="*/ 568120 h 1060183"/>
              <a:gd name="connsiteX6" fmla="*/ 397817 w 687653"/>
              <a:gd name="connsiteY6" fmla="*/ 1027414 h 10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653" h="1060183">
                <a:moveTo>
                  <a:pt x="397817" y="1027414"/>
                </a:moveTo>
                <a:cubicBezTo>
                  <a:pt x="326813" y="1093380"/>
                  <a:pt x="195625" y="1053428"/>
                  <a:pt x="119757" y="963917"/>
                </a:cubicBezTo>
                <a:cubicBezTo>
                  <a:pt x="23284" y="836275"/>
                  <a:pt x="-16843" y="700983"/>
                  <a:pt x="6471" y="554557"/>
                </a:cubicBezTo>
                <a:cubicBezTo>
                  <a:pt x="29785" y="408131"/>
                  <a:pt x="158126" y="167128"/>
                  <a:pt x="259644" y="85363"/>
                </a:cubicBezTo>
                <a:cubicBezTo>
                  <a:pt x="361162" y="3598"/>
                  <a:pt x="460351" y="-46920"/>
                  <a:pt x="615582" y="63964"/>
                </a:cubicBezTo>
                <a:cubicBezTo>
                  <a:pt x="797484" y="251271"/>
                  <a:pt x="582073" y="407545"/>
                  <a:pt x="545779" y="568120"/>
                </a:cubicBezTo>
                <a:cubicBezTo>
                  <a:pt x="509485" y="728695"/>
                  <a:pt x="468821" y="961448"/>
                  <a:pt x="397817" y="1027414"/>
                </a:cubicBez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69C06297-821E-46B0-8AF2-676C946AD207}"/>
                  </a:ext>
                </a:extLst>
              </p:cNvPr>
              <p:cNvSpPr/>
              <p:nvPr/>
            </p:nvSpPr>
            <p:spPr>
              <a:xfrm>
                <a:off x="2024365" y="2640341"/>
                <a:ext cx="687653" cy="880993"/>
              </a:xfrm>
              <a:custGeom>
                <a:avLst/>
                <a:gdLst>
                  <a:gd name="connsiteX0" fmla="*/ 592752 w 986098"/>
                  <a:gd name="connsiteY0" fmla="*/ 1104559 h 1104600"/>
                  <a:gd name="connsiteX1" fmla="*/ 13912 w 986098"/>
                  <a:gd name="connsiteY1" fmla="*/ 613803 h 1104600"/>
                  <a:gd name="connsiteX2" fmla="*/ 240415 w 986098"/>
                  <a:gd name="connsiteY2" fmla="*/ 39157 h 1104600"/>
                  <a:gd name="connsiteX3" fmla="*/ 903145 w 986098"/>
                  <a:gd name="connsiteY3" fmla="*/ 110464 h 1104600"/>
                  <a:gd name="connsiteX4" fmla="*/ 945090 w 986098"/>
                  <a:gd name="connsiteY4" fmla="*/ 588636 h 1104600"/>
                  <a:gd name="connsiteX5" fmla="*/ 592752 w 986098"/>
                  <a:gd name="connsiteY5" fmla="*/ 1104559 h 1104600"/>
                  <a:gd name="connsiteX0" fmla="*/ 580147 w 973493"/>
                  <a:gd name="connsiteY0" fmla="*/ 1104559 h 1139938"/>
                  <a:gd name="connsiteX1" fmla="*/ 156503 w 973493"/>
                  <a:gd name="connsiteY1" fmla="*/ 1041505 h 1139938"/>
                  <a:gd name="connsiteX2" fmla="*/ 1307 w 973493"/>
                  <a:gd name="connsiteY2" fmla="*/ 613803 h 1139938"/>
                  <a:gd name="connsiteX3" fmla="*/ 227810 w 973493"/>
                  <a:gd name="connsiteY3" fmla="*/ 39157 h 1139938"/>
                  <a:gd name="connsiteX4" fmla="*/ 890540 w 973493"/>
                  <a:gd name="connsiteY4" fmla="*/ 110464 h 1139938"/>
                  <a:gd name="connsiteX5" fmla="*/ 932485 w 973493"/>
                  <a:gd name="connsiteY5" fmla="*/ 588636 h 1139938"/>
                  <a:gd name="connsiteX6" fmla="*/ 580147 w 973493"/>
                  <a:gd name="connsiteY6" fmla="*/ 1104559 h 1139938"/>
                  <a:gd name="connsiteX0" fmla="*/ 580147 w 932917"/>
                  <a:gd name="connsiteY0" fmla="*/ 1078524 h 1113903"/>
                  <a:gd name="connsiteX1" fmla="*/ 156503 w 932917"/>
                  <a:gd name="connsiteY1" fmla="*/ 1015470 h 1113903"/>
                  <a:gd name="connsiteX2" fmla="*/ 1307 w 932917"/>
                  <a:gd name="connsiteY2" fmla="*/ 587768 h 1113903"/>
                  <a:gd name="connsiteX3" fmla="*/ 227810 w 932917"/>
                  <a:gd name="connsiteY3" fmla="*/ 13122 h 1113903"/>
                  <a:gd name="connsiteX4" fmla="*/ 643065 w 932917"/>
                  <a:gd name="connsiteY4" fmla="*/ 215668 h 1113903"/>
                  <a:gd name="connsiteX5" fmla="*/ 932485 w 932917"/>
                  <a:gd name="connsiteY5" fmla="*/ 562601 h 1113903"/>
                  <a:gd name="connsiteX6" fmla="*/ 580147 w 932917"/>
                  <a:gd name="connsiteY6" fmla="*/ 1078524 h 1113903"/>
                  <a:gd name="connsiteX0" fmla="*/ 580147 w 948144"/>
                  <a:gd name="connsiteY0" fmla="*/ 1132568 h 1167947"/>
                  <a:gd name="connsiteX1" fmla="*/ 156503 w 948144"/>
                  <a:gd name="connsiteY1" fmla="*/ 1069514 h 1167947"/>
                  <a:gd name="connsiteX2" fmla="*/ 1307 w 948144"/>
                  <a:gd name="connsiteY2" fmla="*/ 641812 h 1167947"/>
                  <a:gd name="connsiteX3" fmla="*/ 227810 w 948144"/>
                  <a:gd name="connsiteY3" fmla="*/ 67166 h 1167947"/>
                  <a:gd name="connsiteX4" fmla="*/ 819234 w 948144"/>
                  <a:gd name="connsiteY4" fmla="*/ 72853 h 1167947"/>
                  <a:gd name="connsiteX5" fmla="*/ 932485 w 948144"/>
                  <a:gd name="connsiteY5" fmla="*/ 616645 h 1167947"/>
                  <a:gd name="connsiteX6" fmla="*/ 580147 w 948144"/>
                  <a:gd name="connsiteY6" fmla="*/ 1132568 h 1167947"/>
                  <a:gd name="connsiteX0" fmla="*/ 580147 w 951765"/>
                  <a:gd name="connsiteY0" fmla="*/ 1132568 h 1167947"/>
                  <a:gd name="connsiteX1" fmla="*/ 156503 w 951765"/>
                  <a:gd name="connsiteY1" fmla="*/ 1069514 h 1167947"/>
                  <a:gd name="connsiteX2" fmla="*/ 1307 w 951765"/>
                  <a:gd name="connsiteY2" fmla="*/ 641812 h 1167947"/>
                  <a:gd name="connsiteX3" fmla="*/ 227810 w 951765"/>
                  <a:gd name="connsiteY3" fmla="*/ 67166 h 1167947"/>
                  <a:gd name="connsiteX4" fmla="*/ 819234 w 951765"/>
                  <a:gd name="connsiteY4" fmla="*/ 72853 h 1167947"/>
                  <a:gd name="connsiteX5" fmla="*/ 932485 w 951765"/>
                  <a:gd name="connsiteY5" fmla="*/ 616645 h 1167947"/>
                  <a:gd name="connsiteX6" fmla="*/ 580147 w 951765"/>
                  <a:gd name="connsiteY6" fmla="*/ 1132568 h 1167947"/>
                  <a:gd name="connsiteX0" fmla="*/ 580147 w 889242"/>
                  <a:gd name="connsiteY0" fmla="*/ 1132568 h 1159722"/>
                  <a:gd name="connsiteX1" fmla="*/ 156503 w 889242"/>
                  <a:gd name="connsiteY1" fmla="*/ 1069514 h 1159722"/>
                  <a:gd name="connsiteX2" fmla="*/ 1307 w 889242"/>
                  <a:gd name="connsiteY2" fmla="*/ 641812 h 1159722"/>
                  <a:gd name="connsiteX3" fmla="*/ 227810 w 889242"/>
                  <a:gd name="connsiteY3" fmla="*/ 67166 h 1159722"/>
                  <a:gd name="connsiteX4" fmla="*/ 819234 w 889242"/>
                  <a:gd name="connsiteY4" fmla="*/ 72853 h 1159722"/>
                  <a:gd name="connsiteX5" fmla="*/ 815039 w 889242"/>
                  <a:gd name="connsiteY5" fmla="*/ 727692 h 1159722"/>
                  <a:gd name="connsiteX6" fmla="*/ 580147 w 889242"/>
                  <a:gd name="connsiteY6" fmla="*/ 1132568 h 1159722"/>
                  <a:gd name="connsiteX0" fmla="*/ 580147 w 834478"/>
                  <a:gd name="connsiteY0" fmla="*/ 1135314 h 1162468"/>
                  <a:gd name="connsiteX1" fmla="*/ 156503 w 834478"/>
                  <a:gd name="connsiteY1" fmla="*/ 1072260 h 1162468"/>
                  <a:gd name="connsiteX2" fmla="*/ 1307 w 834478"/>
                  <a:gd name="connsiteY2" fmla="*/ 644558 h 1162468"/>
                  <a:gd name="connsiteX3" fmla="*/ 227810 w 834478"/>
                  <a:gd name="connsiteY3" fmla="*/ 69912 h 1162468"/>
                  <a:gd name="connsiteX4" fmla="*/ 726956 w 834478"/>
                  <a:gd name="connsiteY4" fmla="*/ 70552 h 1162468"/>
                  <a:gd name="connsiteX5" fmla="*/ 815039 w 834478"/>
                  <a:gd name="connsiteY5" fmla="*/ 730438 h 1162468"/>
                  <a:gd name="connsiteX6" fmla="*/ 580147 w 834478"/>
                  <a:gd name="connsiteY6" fmla="*/ 1135314 h 1162468"/>
                  <a:gd name="connsiteX0" fmla="*/ 580147 w 934791"/>
                  <a:gd name="connsiteY0" fmla="*/ 1257128 h 1284282"/>
                  <a:gd name="connsiteX1" fmla="*/ 156503 w 934791"/>
                  <a:gd name="connsiteY1" fmla="*/ 1194074 h 1284282"/>
                  <a:gd name="connsiteX2" fmla="*/ 1307 w 934791"/>
                  <a:gd name="connsiteY2" fmla="*/ 766372 h 1284282"/>
                  <a:gd name="connsiteX3" fmla="*/ 227810 w 934791"/>
                  <a:gd name="connsiteY3" fmla="*/ 191726 h 1284282"/>
                  <a:gd name="connsiteX4" fmla="*/ 877957 w 934791"/>
                  <a:gd name="connsiteY4" fmla="*/ 30842 h 1284282"/>
                  <a:gd name="connsiteX5" fmla="*/ 815039 w 934791"/>
                  <a:gd name="connsiteY5" fmla="*/ 852252 h 1284282"/>
                  <a:gd name="connsiteX6" fmla="*/ 580147 w 934791"/>
                  <a:gd name="connsiteY6" fmla="*/ 1257128 h 1284282"/>
                  <a:gd name="connsiteX0" fmla="*/ 580147 w 934791"/>
                  <a:gd name="connsiteY0" fmla="*/ 1263427 h 1290581"/>
                  <a:gd name="connsiteX1" fmla="*/ 156503 w 934791"/>
                  <a:gd name="connsiteY1" fmla="*/ 1200373 h 1290581"/>
                  <a:gd name="connsiteX2" fmla="*/ 1307 w 934791"/>
                  <a:gd name="connsiteY2" fmla="*/ 772671 h 1290581"/>
                  <a:gd name="connsiteX3" fmla="*/ 227810 w 934791"/>
                  <a:gd name="connsiteY3" fmla="*/ 198025 h 1290581"/>
                  <a:gd name="connsiteX4" fmla="*/ 877957 w 934791"/>
                  <a:gd name="connsiteY4" fmla="*/ 37141 h 1290581"/>
                  <a:gd name="connsiteX5" fmla="*/ 815039 w 934791"/>
                  <a:gd name="connsiteY5" fmla="*/ 858551 h 1290581"/>
                  <a:gd name="connsiteX6" fmla="*/ 580147 w 934791"/>
                  <a:gd name="connsiteY6" fmla="*/ 1263427 h 1290581"/>
                  <a:gd name="connsiteX0" fmla="*/ 580147 w 916257"/>
                  <a:gd name="connsiteY0" fmla="*/ 1263427 h 1299927"/>
                  <a:gd name="connsiteX1" fmla="*/ 156503 w 916257"/>
                  <a:gd name="connsiteY1" fmla="*/ 1200373 h 1299927"/>
                  <a:gd name="connsiteX2" fmla="*/ 1307 w 916257"/>
                  <a:gd name="connsiteY2" fmla="*/ 772671 h 1299927"/>
                  <a:gd name="connsiteX3" fmla="*/ 227810 w 916257"/>
                  <a:gd name="connsiteY3" fmla="*/ 198025 h 1299927"/>
                  <a:gd name="connsiteX4" fmla="*/ 877957 w 916257"/>
                  <a:gd name="connsiteY4" fmla="*/ 37141 h 1299927"/>
                  <a:gd name="connsiteX5" fmla="*/ 689205 w 916257"/>
                  <a:gd name="connsiteY5" fmla="*/ 732361 h 1299927"/>
                  <a:gd name="connsiteX6" fmla="*/ 580147 w 916257"/>
                  <a:gd name="connsiteY6" fmla="*/ 1263427 h 1299927"/>
                  <a:gd name="connsiteX0" fmla="*/ 580147 w 930538"/>
                  <a:gd name="connsiteY0" fmla="*/ 1263427 h 1299927"/>
                  <a:gd name="connsiteX1" fmla="*/ 156503 w 930538"/>
                  <a:gd name="connsiteY1" fmla="*/ 1200373 h 1299927"/>
                  <a:gd name="connsiteX2" fmla="*/ 1307 w 930538"/>
                  <a:gd name="connsiteY2" fmla="*/ 772671 h 1299927"/>
                  <a:gd name="connsiteX3" fmla="*/ 227810 w 930538"/>
                  <a:gd name="connsiteY3" fmla="*/ 198025 h 1299927"/>
                  <a:gd name="connsiteX4" fmla="*/ 877957 w 930538"/>
                  <a:gd name="connsiteY4" fmla="*/ 37141 h 1299927"/>
                  <a:gd name="connsiteX5" fmla="*/ 689205 w 930538"/>
                  <a:gd name="connsiteY5" fmla="*/ 732361 h 1299927"/>
                  <a:gd name="connsiteX6" fmla="*/ 580147 w 930538"/>
                  <a:gd name="connsiteY6" fmla="*/ 1263427 h 1299927"/>
                  <a:gd name="connsiteX0" fmla="*/ 529813 w 917050"/>
                  <a:gd name="connsiteY0" fmla="*/ 1243236 h 1285522"/>
                  <a:gd name="connsiteX1" fmla="*/ 156503 w 917050"/>
                  <a:gd name="connsiteY1" fmla="*/ 1200373 h 1285522"/>
                  <a:gd name="connsiteX2" fmla="*/ 1307 w 917050"/>
                  <a:gd name="connsiteY2" fmla="*/ 772671 h 1285522"/>
                  <a:gd name="connsiteX3" fmla="*/ 227810 w 917050"/>
                  <a:gd name="connsiteY3" fmla="*/ 198025 h 1285522"/>
                  <a:gd name="connsiteX4" fmla="*/ 877957 w 917050"/>
                  <a:gd name="connsiteY4" fmla="*/ 37141 h 1285522"/>
                  <a:gd name="connsiteX5" fmla="*/ 689205 w 917050"/>
                  <a:gd name="connsiteY5" fmla="*/ 732361 h 1285522"/>
                  <a:gd name="connsiteX6" fmla="*/ 529813 w 917050"/>
                  <a:gd name="connsiteY6" fmla="*/ 1243236 h 1285522"/>
                  <a:gd name="connsiteX0" fmla="*/ 529813 w 917050"/>
                  <a:gd name="connsiteY0" fmla="*/ 1243236 h 1285522"/>
                  <a:gd name="connsiteX1" fmla="*/ 156503 w 917050"/>
                  <a:gd name="connsiteY1" fmla="*/ 1200373 h 1285522"/>
                  <a:gd name="connsiteX2" fmla="*/ 1307 w 917050"/>
                  <a:gd name="connsiteY2" fmla="*/ 772671 h 1285522"/>
                  <a:gd name="connsiteX3" fmla="*/ 227810 w 917050"/>
                  <a:gd name="connsiteY3" fmla="*/ 198025 h 1285522"/>
                  <a:gd name="connsiteX4" fmla="*/ 877957 w 917050"/>
                  <a:gd name="connsiteY4" fmla="*/ 37141 h 1285522"/>
                  <a:gd name="connsiteX5" fmla="*/ 689205 w 917050"/>
                  <a:gd name="connsiteY5" fmla="*/ 732361 h 1285522"/>
                  <a:gd name="connsiteX6" fmla="*/ 529813 w 917050"/>
                  <a:gd name="connsiteY6" fmla="*/ 1243236 h 1285522"/>
                  <a:gd name="connsiteX0" fmla="*/ 529813 w 856905"/>
                  <a:gd name="connsiteY0" fmla="*/ 1188161 h 1230447"/>
                  <a:gd name="connsiteX1" fmla="*/ 156503 w 856905"/>
                  <a:gd name="connsiteY1" fmla="*/ 1145298 h 1230447"/>
                  <a:gd name="connsiteX2" fmla="*/ 1307 w 856905"/>
                  <a:gd name="connsiteY2" fmla="*/ 717596 h 1230447"/>
                  <a:gd name="connsiteX3" fmla="*/ 227810 w 856905"/>
                  <a:gd name="connsiteY3" fmla="*/ 142950 h 1230447"/>
                  <a:gd name="connsiteX4" fmla="*/ 810845 w 856905"/>
                  <a:gd name="connsiteY4" fmla="*/ 47687 h 1230447"/>
                  <a:gd name="connsiteX5" fmla="*/ 689205 w 856905"/>
                  <a:gd name="connsiteY5" fmla="*/ 677286 h 1230447"/>
                  <a:gd name="connsiteX6" fmla="*/ 529813 w 856905"/>
                  <a:gd name="connsiteY6" fmla="*/ 1188161 h 1230447"/>
                  <a:gd name="connsiteX0" fmla="*/ 529813 w 835030"/>
                  <a:gd name="connsiteY0" fmla="*/ 1146563 h 1188849"/>
                  <a:gd name="connsiteX1" fmla="*/ 156503 w 835030"/>
                  <a:gd name="connsiteY1" fmla="*/ 1103700 h 1188849"/>
                  <a:gd name="connsiteX2" fmla="*/ 1307 w 835030"/>
                  <a:gd name="connsiteY2" fmla="*/ 675998 h 1188849"/>
                  <a:gd name="connsiteX3" fmla="*/ 227810 w 835030"/>
                  <a:gd name="connsiteY3" fmla="*/ 101352 h 1188849"/>
                  <a:gd name="connsiteX4" fmla="*/ 785678 w 835030"/>
                  <a:gd name="connsiteY4" fmla="*/ 61612 h 1188849"/>
                  <a:gd name="connsiteX5" fmla="*/ 689205 w 835030"/>
                  <a:gd name="connsiteY5" fmla="*/ 635688 h 1188849"/>
                  <a:gd name="connsiteX6" fmla="*/ 529813 w 835030"/>
                  <a:gd name="connsiteY6" fmla="*/ 1146563 h 1188849"/>
                  <a:gd name="connsiteX0" fmla="*/ 529813 w 835030"/>
                  <a:gd name="connsiteY0" fmla="*/ 1179550 h 1221836"/>
                  <a:gd name="connsiteX1" fmla="*/ 156503 w 835030"/>
                  <a:gd name="connsiteY1" fmla="*/ 1136687 h 1221836"/>
                  <a:gd name="connsiteX2" fmla="*/ 1307 w 835030"/>
                  <a:gd name="connsiteY2" fmla="*/ 708985 h 1221836"/>
                  <a:gd name="connsiteX3" fmla="*/ 227810 w 835030"/>
                  <a:gd name="connsiteY3" fmla="*/ 134339 h 1221836"/>
                  <a:gd name="connsiteX4" fmla="*/ 785678 w 835030"/>
                  <a:gd name="connsiteY4" fmla="*/ 94599 h 1221836"/>
                  <a:gd name="connsiteX5" fmla="*/ 689205 w 835030"/>
                  <a:gd name="connsiteY5" fmla="*/ 668675 h 1221836"/>
                  <a:gd name="connsiteX6" fmla="*/ 529813 w 835030"/>
                  <a:gd name="connsiteY6" fmla="*/ 1179550 h 1221836"/>
                  <a:gd name="connsiteX0" fmla="*/ 529813 w 884072"/>
                  <a:gd name="connsiteY0" fmla="*/ 1179550 h 1221836"/>
                  <a:gd name="connsiteX1" fmla="*/ 156503 w 884072"/>
                  <a:gd name="connsiteY1" fmla="*/ 1136687 h 1221836"/>
                  <a:gd name="connsiteX2" fmla="*/ 1307 w 884072"/>
                  <a:gd name="connsiteY2" fmla="*/ 708985 h 1221836"/>
                  <a:gd name="connsiteX3" fmla="*/ 227810 w 884072"/>
                  <a:gd name="connsiteY3" fmla="*/ 134339 h 1221836"/>
                  <a:gd name="connsiteX4" fmla="*/ 785678 w 884072"/>
                  <a:gd name="connsiteY4" fmla="*/ 94599 h 1221836"/>
                  <a:gd name="connsiteX5" fmla="*/ 689205 w 884072"/>
                  <a:gd name="connsiteY5" fmla="*/ 668675 h 1221836"/>
                  <a:gd name="connsiteX6" fmla="*/ 529813 w 884072"/>
                  <a:gd name="connsiteY6" fmla="*/ 1179550 h 1221836"/>
                  <a:gd name="connsiteX0" fmla="*/ 529813 w 915360"/>
                  <a:gd name="connsiteY0" fmla="*/ 1179550 h 1221836"/>
                  <a:gd name="connsiteX1" fmla="*/ 156503 w 915360"/>
                  <a:gd name="connsiteY1" fmla="*/ 1136687 h 1221836"/>
                  <a:gd name="connsiteX2" fmla="*/ 1307 w 915360"/>
                  <a:gd name="connsiteY2" fmla="*/ 708985 h 1221836"/>
                  <a:gd name="connsiteX3" fmla="*/ 227810 w 915360"/>
                  <a:gd name="connsiteY3" fmla="*/ 134339 h 1221836"/>
                  <a:gd name="connsiteX4" fmla="*/ 785678 w 915360"/>
                  <a:gd name="connsiteY4" fmla="*/ 94599 h 1221836"/>
                  <a:gd name="connsiteX5" fmla="*/ 689205 w 915360"/>
                  <a:gd name="connsiteY5" fmla="*/ 668675 h 1221836"/>
                  <a:gd name="connsiteX6" fmla="*/ 529813 w 915360"/>
                  <a:gd name="connsiteY6" fmla="*/ 1179550 h 1221836"/>
                  <a:gd name="connsiteX0" fmla="*/ 529813 w 854854"/>
                  <a:gd name="connsiteY0" fmla="*/ 1179550 h 1221836"/>
                  <a:gd name="connsiteX1" fmla="*/ 156503 w 854854"/>
                  <a:gd name="connsiteY1" fmla="*/ 1136687 h 1221836"/>
                  <a:gd name="connsiteX2" fmla="*/ 1307 w 854854"/>
                  <a:gd name="connsiteY2" fmla="*/ 708985 h 1221836"/>
                  <a:gd name="connsiteX3" fmla="*/ 227810 w 854854"/>
                  <a:gd name="connsiteY3" fmla="*/ 134339 h 1221836"/>
                  <a:gd name="connsiteX4" fmla="*/ 785678 w 854854"/>
                  <a:gd name="connsiteY4" fmla="*/ 94599 h 1221836"/>
                  <a:gd name="connsiteX5" fmla="*/ 689205 w 854854"/>
                  <a:gd name="connsiteY5" fmla="*/ 668675 h 1221836"/>
                  <a:gd name="connsiteX6" fmla="*/ 529813 w 854854"/>
                  <a:gd name="connsiteY6" fmla="*/ 1179550 h 1221836"/>
                  <a:gd name="connsiteX0" fmla="*/ 529813 w 853040"/>
                  <a:gd name="connsiteY0" fmla="*/ 1179550 h 1221836"/>
                  <a:gd name="connsiteX1" fmla="*/ 156503 w 853040"/>
                  <a:gd name="connsiteY1" fmla="*/ 1136687 h 1221836"/>
                  <a:gd name="connsiteX2" fmla="*/ 1307 w 853040"/>
                  <a:gd name="connsiteY2" fmla="*/ 708985 h 1221836"/>
                  <a:gd name="connsiteX3" fmla="*/ 227810 w 853040"/>
                  <a:gd name="connsiteY3" fmla="*/ 134339 h 1221836"/>
                  <a:gd name="connsiteX4" fmla="*/ 785678 w 853040"/>
                  <a:gd name="connsiteY4" fmla="*/ 94599 h 1221836"/>
                  <a:gd name="connsiteX5" fmla="*/ 689205 w 853040"/>
                  <a:gd name="connsiteY5" fmla="*/ 668675 h 1221836"/>
                  <a:gd name="connsiteX6" fmla="*/ 529813 w 853040"/>
                  <a:gd name="connsiteY6" fmla="*/ 1179550 h 1221836"/>
                  <a:gd name="connsiteX0" fmla="*/ 529813 w 853040"/>
                  <a:gd name="connsiteY0" fmla="*/ 1215131 h 1257417"/>
                  <a:gd name="connsiteX1" fmla="*/ 156503 w 853040"/>
                  <a:gd name="connsiteY1" fmla="*/ 1172268 h 1257417"/>
                  <a:gd name="connsiteX2" fmla="*/ 1307 w 853040"/>
                  <a:gd name="connsiteY2" fmla="*/ 744566 h 1257417"/>
                  <a:gd name="connsiteX3" fmla="*/ 227810 w 853040"/>
                  <a:gd name="connsiteY3" fmla="*/ 169920 h 1257417"/>
                  <a:gd name="connsiteX4" fmla="*/ 785678 w 853040"/>
                  <a:gd name="connsiteY4" fmla="*/ 130180 h 1257417"/>
                  <a:gd name="connsiteX5" fmla="*/ 689205 w 853040"/>
                  <a:gd name="connsiteY5" fmla="*/ 704256 h 1257417"/>
                  <a:gd name="connsiteX6" fmla="*/ 529813 w 853040"/>
                  <a:gd name="connsiteY6" fmla="*/ 1215131 h 1257417"/>
                  <a:gd name="connsiteX0" fmla="*/ 529813 w 853040"/>
                  <a:gd name="connsiteY0" fmla="*/ 1195091 h 1237377"/>
                  <a:gd name="connsiteX1" fmla="*/ 156503 w 853040"/>
                  <a:gd name="connsiteY1" fmla="*/ 1152228 h 1237377"/>
                  <a:gd name="connsiteX2" fmla="*/ 1307 w 853040"/>
                  <a:gd name="connsiteY2" fmla="*/ 724526 h 1237377"/>
                  <a:gd name="connsiteX3" fmla="*/ 227810 w 853040"/>
                  <a:gd name="connsiteY3" fmla="*/ 149880 h 1237377"/>
                  <a:gd name="connsiteX4" fmla="*/ 785678 w 853040"/>
                  <a:gd name="connsiteY4" fmla="*/ 110140 h 1237377"/>
                  <a:gd name="connsiteX5" fmla="*/ 689205 w 853040"/>
                  <a:gd name="connsiteY5" fmla="*/ 684216 h 1237377"/>
                  <a:gd name="connsiteX6" fmla="*/ 529813 w 853040"/>
                  <a:gd name="connsiteY6" fmla="*/ 1195091 h 1237377"/>
                  <a:gd name="connsiteX0" fmla="*/ 542963 w 866190"/>
                  <a:gd name="connsiteY0" fmla="*/ 1235197 h 1277483"/>
                  <a:gd name="connsiteX1" fmla="*/ 169653 w 866190"/>
                  <a:gd name="connsiteY1" fmla="*/ 1192334 h 1277483"/>
                  <a:gd name="connsiteX2" fmla="*/ 14457 w 866190"/>
                  <a:gd name="connsiteY2" fmla="*/ 764632 h 1277483"/>
                  <a:gd name="connsiteX3" fmla="*/ 240960 w 866190"/>
                  <a:gd name="connsiteY3" fmla="*/ 189986 h 1277483"/>
                  <a:gd name="connsiteX4" fmla="*/ 798828 w 866190"/>
                  <a:gd name="connsiteY4" fmla="*/ 150246 h 1277483"/>
                  <a:gd name="connsiteX5" fmla="*/ 702355 w 866190"/>
                  <a:gd name="connsiteY5" fmla="*/ 724322 h 1277483"/>
                  <a:gd name="connsiteX6" fmla="*/ 542963 w 866190"/>
                  <a:gd name="connsiteY6" fmla="*/ 1235197 h 1277483"/>
                  <a:gd name="connsiteX0" fmla="*/ 529813 w 853040"/>
                  <a:gd name="connsiteY0" fmla="*/ 1215244 h 1257530"/>
                  <a:gd name="connsiteX1" fmla="*/ 156503 w 853040"/>
                  <a:gd name="connsiteY1" fmla="*/ 1172381 h 1257530"/>
                  <a:gd name="connsiteX2" fmla="*/ 1307 w 853040"/>
                  <a:gd name="connsiteY2" fmla="*/ 744679 h 1257530"/>
                  <a:gd name="connsiteX3" fmla="*/ 227810 w 853040"/>
                  <a:gd name="connsiteY3" fmla="*/ 170033 h 1257530"/>
                  <a:gd name="connsiteX4" fmla="*/ 785678 w 853040"/>
                  <a:gd name="connsiteY4" fmla="*/ 130293 h 1257530"/>
                  <a:gd name="connsiteX5" fmla="*/ 689205 w 853040"/>
                  <a:gd name="connsiteY5" fmla="*/ 704369 h 1257530"/>
                  <a:gd name="connsiteX6" fmla="*/ 529813 w 853040"/>
                  <a:gd name="connsiteY6" fmla="*/ 1215244 h 1257530"/>
                  <a:gd name="connsiteX0" fmla="*/ 529813 w 853040"/>
                  <a:gd name="connsiteY0" fmla="*/ 1203279 h 1245565"/>
                  <a:gd name="connsiteX1" fmla="*/ 156503 w 853040"/>
                  <a:gd name="connsiteY1" fmla="*/ 1160416 h 1245565"/>
                  <a:gd name="connsiteX2" fmla="*/ 1307 w 853040"/>
                  <a:gd name="connsiteY2" fmla="*/ 732714 h 1245565"/>
                  <a:gd name="connsiteX3" fmla="*/ 227810 w 853040"/>
                  <a:gd name="connsiteY3" fmla="*/ 158068 h 1245565"/>
                  <a:gd name="connsiteX4" fmla="*/ 785678 w 853040"/>
                  <a:gd name="connsiteY4" fmla="*/ 118328 h 1245565"/>
                  <a:gd name="connsiteX5" fmla="*/ 689205 w 853040"/>
                  <a:gd name="connsiteY5" fmla="*/ 692404 h 1245565"/>
                  <a:gd name="connsiteX6" fmla="*/ 529813 w 853040"/>
                  <a:gd name="connsiteY6" fmla="*/ 1203279 h 1245565"/>
                  <a:gd name="connsiteX0" fmla="*/ 529813 w 853040"/>
                  <a:gd name="connsiteY0" fmla="*/ 1196408 h 1238694"/>
                  <a:gd name="connsiteX1" fmla="*/ 156503 w 853040"/>
                  <a:gd name="connsiteY1" fmla="*/ 1153545 h 1238694"/>
                  <a:gd name="connsiteX2" fmla="*/ 1307 w 853040"/>
                  <a:gd name="connsiteY2" fmla="*/ 725843 h 1238694"/>
                  <a:gd name="connsiteX3" fmla="*/ 227810 w 853040"/>
                  <a:gd name="connsiteY3" fmla="*/ 151197 h 1238694"/>
                  <a:gd name="connsiteX4" fmla="*/ 785678 w 853040"/>
                  <a:gd name="connsiteY4" fmla="*/ 111457 h 1238694"/>
                  <a:gd name="connsiteX5" fmla="*/ 689205 w 853040"/>
                  <a:gd name="connsiteY5" fmla="*/ 685533 h 1238694"/>
                  <a:gd name="connsiteX6" fmla="*/ 529813 w 853040"/>
                  <a:gd name="connsiteY6" fmla="*/ 1196408 h 1238694"/>
                  <a:gd name="connsiteX0" fmla="*/ 529813 w 853040"/>
                  <a:gd name="connsiteY0" fmla="*/ 1192515 h 1234801"/>
                  <a:gd name="connsiteX1" fmla="*/ 156503 w 853040"/>
                  <a:gd name="connsiteY1" fmla="*/ 1149652 h 1234801"/>
                  <a:gd name="connsiteX2" fmla="*/ 1307 w 853040"/>
                  <a:gd name="connsiteY2" fmla="*/ 721950 h 1234801"/>
                  <a:gd name="connsiteX3" fmla="*/ 227810 w 853040"/>
                  <a:gd name="connsiteY3" fmla="*/ 147304 h 1234801"/>
                  <a:gd name="connsiteX4" fmla="*/ 785678 w 853040"/>
                  <a:gd name="connsiteY4" fmla="*/ 107564 h 1234801"/>
                  <a:gd name="connsiteX5" fmla="*/ 689205 w 853040"/>
                  <a:gd name="connsiteY5" fmla="*/ 681640 h 1234801"/>
                  <a:gd name="connsiteX6" fmla="*/ 529813 w 853040"/>
                  <a:gd name="connsiteY6" fmla="*/ 1192515 h 1234801"/>
                  <a:gd name="connsiteX0" fmla="*/ 529813 w 853040"/>
                  <a:gd name="connsiteY0" fmla="*/ 1168019 h 1210305"/>
                  <a:gd name="connsiteX1" fmla="*/ 156503 w 853040"/>
                  <a:gd name="connsiteY1" fmla="*/ 1125156 h 1210305"/>
                  <a:gd name="connsiteX2" fmla="*/ 1307 w 853040"/>
                  <a:gd name="connsiteY2" fmla="*/ 697454 h 1210305"/>
                  <a:gd name="connsiteX3" fmla="*/ 227810 w 853040"/>
                  <a:gd name="connsiteY3" fmla="*/ 122808 h 1210305"/>
                  <a:gd name="connsiteX4" fmla="*/ 785678 w 853040"/>
                  <a:gd name="connsiteY4" fmla="*/ 83068 h 1210305"/>
                  <a:gd name="connsiteX5" fmla="*/ 689205 w 853040"/>
                  <a:gd name="connsiteY5" fmla="*/ 657144 h 1210305"/>
                  <a:gd name="connsiteX6" fmla="*/ 529813 w 853040"/>
                  <a:gd name="connsiteY6" fmla="*/ 1168019 h 1210305"/>
                  <a:gd name="connsiteX0" fmla="*/ 529813 w 853040"/>
                  <a:gd name="connsiteY0" fmla="*/ 1163578 h 1205864"/>
                  <a:gd name="connsiteX1" fmla="*/ 156503 w 853040"/>
                  <a:gd name="connsiteY1" fmla="*/ 1120715 h 1205864"/>
                  <a:gd name="connsiteX2" fmla="*/ 1307 w 853040"/>
                  <a:gd name="connsiteY2" fmla="*/ 693013 h 1205864"/>
                  <a:gd name="connsiteX3" fmla="*/ 227810 w 853040"/>
                  <a:gd name="connsiteY3" fmla="*/ 118367 h 1205864"/>
                  <a:gd name="connsiteX4" fmla="*/ 785678 w 853040"/>
                  <a:gd name="connsiteY4" fmla="*/ 78627 h 1205864"/>
                  <a:gd name="connsiteX5" fmla="*/ 689205 w 853040"/>
                  <a:gd name="connsiteY5" fmla="*/ 652703 h 1205864"/>
                  <a:gd name="connsiteX6" fmla="*/ 529813 w 853040"/>
                  <a:gd name="connsiteY6" fmla="*/ 1163578 h 1205864"/>
                  <a:gd name="connsiteX0" fmla="*/ 529813 w 826151"/>
                  <a:gd name="connsiteY0" fmla="*/ 1163578 h 1205864"/>
                  <a:gd name="connsiteX1" fmla="*/ 156503 w 826151"/>
                  <a:gd name="connsiteY1" fmla="*/ 1120715 h 1205864"/>
                  <a:gd name="connsiteX2" fmla="*/ 1307 w 826151"/>
                  <a:gd name="connsiteY2" fmla="*/ 693013 h 1205864"/>
                  <a:gd name="connsiteX3" fmla="*/ 227810 w 826151"/>
                  <a:gd name="connsiteY3" fmla="*/ 118367 h 1205864"/>
                  <a:gd name="connsiteX4" fmla="*/ 785678 w 826151"/>
                  <a:gd name="connsiteY4" fmla="*/ 78627 h 1205864"/>
                  <a:gd name="connsiteX5" fmla="*/ 689205 w 826151"/>
                  <a:gd name="connsiteY5" fmla="*/ 652703 h 1205864"/>
                  <a:gd name="connsiteX6" fmla="*/ 529813 w 826151"/>
                  <a:gd name="connsiteY6" fmla="*/ 1163578 h 1205864"/>
                  <a:gd name="connsiteX0" fmla="*/ 529813 w 847610"/>
                  <a:gd name="connsiteY0" fmla="*/ 1163578 h 1205864"/>
                  <a:gd name="connsiteX1" fmla="*/ 156503 w 847610"/>
                  <a:gd name="connsiteY1" fmla="*/ 1120715 h 1205864"/>
                  <a:gd name="connsiteX2" fmla="*/ 1307 w 847610"/>
                  <a:gd name="connsiteY2" fmla="*/ 693013 h 1205864"/>
                  <a:gd name="connsiteX3" fmla="*/ 227810 w 847610"/>
                  <a:gd name="connsiteY3" fmla="*/ 118367 h 1205864"/>
                  <a:gd name="connsiteX4" fmla="*/ 785678 w 847610"/>
                  <a:gd name="connsiteY4" fmla="*/ 78627 h 1205864"/>
                  <a:gd name="connsiteX5" fmla="*/ 689205 w 847610"/>
                  <a:gd name="connsiteY5" fmla="*/ 652703 h 1205864"/>
                  <a:gd name="connsiteX6" fmla="*/ 529813 w 847610"/>
                  <a:gd name="connsiteY6" fmla="*/ 1163578 h 1205864"/>
                  <a:gd name="connsiteX0" fmla="*/ 529813 w 860306"/>
                  <a:gd name="connsiteY0" fmla="*/ 1163578 h 1205864"/>
                  <a:gd name="connsiteX1" fmla="*/ 156503 w 860306"/>
                  <a:gd name="connsiteY1" fmla="*/ 1120715 h 1205864"/>
                  <a:gd name="connsiteX2" fmla="*/ 1307 w 860306"/>
                  <a:gd name="connsiteY2" fmla="*/ 693013 h 1205864"/>
                  <a:gd name="connsiteX3" fmla="*/ 227810 w 860306"/>
                  <a:gd name="connsiteY3" fmla="*/ 118367 h 1205864"/>
                  <a:gd name="connsiteX4" fmla="*/ 785678 w 860306"/>
                  <a:gd name="connsiteY4" fmla="*/ 78627 h 1205864"/>
                  <a:gd name="connsiteX5" fmla="*/ 689205 w 860306"/>
                  <a:gd name="connsiteY5" fmla="*/ 652703 h 1205864"/>
                  <a:gd name="connsiteX6" fmla="*/ 529813 w 860306"/>
                  <a:gd name="connsiteY6" fmla="*/ 1163578 h 1205864"/>
                  <a:gd name="connsiteX0" fmla="*/ 529813 w 860306"/>
                  <a:gd name="connsiteY0" fmla="*/ 1179736 h 1222022"/>
                  <a:gd name="connsiteX1" fmla="*/ 156503 w 860306"/>
                  <a:gd name="connsiteY1" fmla="*/ 1136873 h 1222022"/>
                  <a:gd name="connsiteX2" fmla="*/ 1307 w 860306"/>
                  <a:gd name="connsiteY2" fmla="*/ 709171 h 1222022"/>
                  <a:gd name="connsiteX3" fmla="*/ 227810 w 860306"/>
                  <a:gd name="connsiteY3" fmla="*/ 134525 h 1222022"/>
                  <a:gd name="connsiteX4" fmla="*/ 785678 w 860306"/>
                  <a:gd name="connsiteY4" fmla="*/ 94785 h 1222022"/>
                  <a:gd name="connsiteX5" fmla="*/ 689205 w 860306"/>
                  <a:gd name="connsiteY5" fmla="*/ 668861 h 1222022"/>
                  <a:gd name="connsiteX6" fmla="*/ 529813 w 860306"/>
                  <a:gd name="connsiteY6" fmla="*/ 1179736 h 1222022"/>
                  <a:gd name="connsiteX0" fmla="*/ 529813 w 860306"/>
                  <a:gd name="connsiteY0" fmla="*/ 1179736 h 1248514"/>
                  <a:gd name="connsiteX1" fmla="*/ 156503 w 860306"/>
                  <a:gd name="connsiteY1" fmla="*/ 1136873 h 1248514"/>
                  <a:gd name="connsiteX2" fmla="*/ 1307 w 860306"/>
                  <a:gd name="connsiteY2" fmla="*/ 709171 h 1248514"/>
                  <a:gd name="connsiteX3" fmla="*/ 227810 w 860306"/>
                  <a:gd name="connsiteY3" fmla="*/ 134525 h 1248514"/>
                  <a:gd name="connsiteX4" fmla="*/ 785678 w 860306"/>
                  <a:gd name="connsiteY4" fmla="*/ 94785 h 1248514"/>
                  <a:gd name="connsiteX5" fmla="*/ 689205 w 860306"/>
                  <a:gd name="connsiteY5" fmla="*/ 668861 h 1248514"/>
                  <a:gd name="connsiteX6" fmla="*/ 529813 w 860306"/>
                  <a:gd name="connsiteY6" fmla="*/ 1179736 h 1248514"/>
                  <a:gd name="connsiteX0" fmla="*/ 529813 w 860306"/>
                  <a:gd name="connsiteY0" fmla="*/ 1179736 h 1209110"/>
                  <a:gd name="connsiteX1" fmla="*/ 156503 w 860306"/>
                  <a:gd name="connsiteY1" fmla="*/ 1136873 h 1209110"/>
                  <a:gd name="connsiteX2" fmla="*/ 1307 w 860306"/>
                  <a:gd name="connsiteY2" fmla="*/ 709171 h 1209110"/>
                  <a:gd name="connsiteX3" fmla="*/ 227810 w 860306"/>
                  <a:gd name="connsiteY3" fmla="*/ 134525 h 1209110"/>
                  <a:gd name="connsiteX4" fmla="*/ 785678 w 860306"/>
                  <a:gd name="connsiteY4" fmla="*/ 94785 h 1209110"/>
                  <a:gd name="connsiteX5" fmla="*/ 689205 w 860306"/>
                  <a:gd name="connsiteY5" fmla="*/ 668861 h 1209110"/>
                  <a:gd name="connsiteX6" fmla="*/ 529813 w 860306"/>
                  <a:gd name="connsiteY6" fmla="*/ 1179736 h 1209110"/>
                  <a:gd name="connsiteX0" fmla="*/ 529813 w 860306"/>
                  <a:gd name="connsiteY0" fmla="*/ 1179736 h 1209110"/>
                  <a:gd name="connsiteX1" fmla="*/ 156503 w 860306"/>
                  <a:gd name="connsiteY1" fmla="*/ 1136873 h 1209110"/>
                  <a:gd name="connsiteX2" fmla="*/ 1307 w 860306"/>
                  <a:gd name="connsiteY2" fmla="*/ 709171 h 1209110"/>
                  <a:gd name="connsiteX3" fmla="*/ 227810 w 860306"/>
                  <a:gd name="connsiteY3" fmla="*/ 134525 h 1209110"/>
                  <a:gd name="connsiteX4" fmla="*/ 785678 w 860306"/>
                  <a:gd name="connsiteY4" fmla="*/ 94785 h 1209110"/>
                  <a:gd name="connsiteX5" fmla="*/ 689205 w 860306"/>
                  <a:gd name="connsiteY5" fmla="*/ 668861 h 1209110"/>
                  <a:gd name="connsiteX6" fmla="*/ 529813 w 860306"/>
                  <a:gd name="connsiteY6" fmla="*/ 1179736 h 1209110"/>
                  <a:gd name="connsiteX0" fmla="*/ 529813 w 860306"/>
                  <a:gd name="connsiteY0" fmla="*/ 1179736 h 1204783"/>
                  <a:gd name="connsiteX1" fmla="*/ 156503 w 860306"/>
                  <a:gd name="connsiteY1" fmla="*/ 1136873 h 1204783"/>
                  <a:gd name="connsiteX2" fmla="*/ 1307 w 860306"/>
                  <a:gd name="connsiteY2" fmla="*/ 709171 h 1204783"/>
                  <a:gd name="connsiteX3" fmla="*/ 227810 w 860306"/>
                  <a:gd name="connsiteY3" fmla="*/ 134525 h 1204783"/>
                  <a:gd name="connsiteX4" fmla="*/ 785678 w 860306"/>
                  <a:gd name="connsiteY4" fmla="*/ 94785 h 1204783"/>
                  <a:gd name="connsiteX5" fmla="*/ 689205 w 860306"/>
                  <a:gd name="connsiteY5" fmla="*/ 668861 h 1204783"/>
                  <a:gd name="connsiteX6" fmla="*/ 529813 w 860306"/>
                  <a:gd name="connsiteY6" fmla="*/ 1179736 h 1204783"/>
                  <a:gd name="connsiteX0" fmla="*/ 529813 w 860306"/>
                  <a:gd name="connsiteY0" fmla="*/ 1179736 h 1212482"/>
                  <a:gd name="connsiteX1" fmla="*/ 156503 w 860306"/>
                  <a:gd name="connsiteY1" fmla="*/ 1136873 h 1212482"/>
                  <a:gd name="connsiteX2" fmla="*/ 1307 w 860306"/>
                  <a:gd name="connsiteY2" fmla="*/ 709171 h 1212482"/>
                  <a:gd name="connsiteX3" fmla="*/ 227810 w 860306"/>
                  <a:gd name="connsiteY3" fmla="*/ 134525 h 1212482"/>
                  <a:gd name="connsiteX4" fmla="*/ 785678 w 860306"/>
                  <a:gd name="connsiteY4" fmla="*/ 94785 h 1212482"/>
                  <a:gd name="connsiteX5" fmla="*/ 689205 w 860306"/>
                  <a:gd name="connsiteY5" fmla="*/ 668861 h 1212482"/>
                  <a:gd name="connsiteX6" fmla="*/ 529813 w 860306"/>
                  <a:gd name="connsiteY6" fmla="*/ 1179736 h 1212482"/>
                  <a:gd name="connsiteX0" fmla="*/ 529813 w 867343"/>
                  <a:gd name="connsiteY0" fmla="*/ 1179736 h 1212482"/>
                  <a:gd name="connsiteX1" fmla="*/ 156503 w 867343"/>
                  <a:gd name="connsiteY1" fmla="*/ 1136873 h 1212482"/>
                  <a:gd name="connsiteX2" fmla="*/ 1307 w 867343"/>
                  <a:gd name="connsiteY2" fmla="*/ 709171 h 1212482"/>
                  <a:gd name="connsiteX3" fmla="*/ 227810 w 867343"/>
                  <a:gd name="connsiteY3" fmla="*/ 134525 h 1212482"/>
                  <a:gd name="connsiteX4" fmla="*/ 785678 w 867343"/>
                  <a:gd name="connsiteY4" fmla="*/ 94785 h 1212482"/>
                  <a:gd name="connsiteX5" fmla="*/ 689205 w 867343"/>
                  <a:gd name="connsiteY5" fmla="*/ 668861 h 1212482"/>
                  <a:gd name="connsiteX6" fmla="*/ 529813 w 867343"/>
                  <a:gd name="connsiteY6" fmla="*/ 1179736 h 1212482"/>
                  <a:gd name="connsiteX0" fmla="*/ 529813 w 869001"/>
                  <a:gd name="connsiteY0" fmla="*/ 1179736 h 1212482"/>
                  <a:gd name="connsiteX1" fmla="*/ 156503 w 869001"/>
                  <a:gd name="connsiteY1" fmla="*/ 1136873 h 1212482"/>
                  <a:gd name="connsiteX2" fmla="*/ 1307 w 869001"/>
                  <a:gd name="connsiteY2" fmla="*/ 709171 h 1212482"/>
                  <a:gd name="connsiteX3" fmla="*/ 227810 w 869001"/>
                  <a:gd name="connsiteY3" fmla="*/ 134525 h 1212482"/>
                  <a:gd name="connsiteX4" fmla="*/ 785678 w 869001"/>
                  <a:gd name="connsiteY4" fmla="*/ 94785 h 1212482"/>
                  <a:gd name="connsiteX5" fmla="*/ 689205 w 869001"/>
                  <a:gd name="connsiteY5" fmla="*/ 668861 h 1212482"/>
                  <a:gd name="connsiteX6" fmla="*/ 529813 w 869001"/>
                  <a:gd name="connsiteY6" fmla="*/ 1179736 h 1212482"/>
                  <a:gd name="connsiteX0" fmla="*/ 529813 w 860306"/>
                  <a:gd name="connsiteY0" fmla="*/ 1179736 h 1212482"/>
                  <a:gd name="connsiteX1" fmla="*/ 156503 w 860306"/>
                  <a:gd name="connsiteY1" fmla="*/ 1136873 h 1212482"/>
                  <a:gd name="connsiteX2" fmla="*/ 1307 w 860306"/>
                  <a:gd name="connsiteY2" fmla="*/ 709171 h 1212482"/>
                  <a:gd name="connsiteX3" fmla="*/ 227810 w 860306"/>
                  <a:gd name="connsiteY3" fmla="*/ 134525 h 1212482"/>
                  <a:gd name="connsiteX4" fmla="*/ 785678 w 860306"/>
                  <a:gd name="connsiteY4" fmla="*/ 94785 h 1212482"/>
                  <a:gd name="connsiteX5" fmla="*/ 689205 w 860306"/>
                  <a:gd name="connsiteY5" fmla="*/ 668861 h 1212482"/>
                  <a:gd name="connsiteX6" fmla="*/ 529813 w 860306"/>
                  <a:gd name="connsiteY6" fmla="*/ 1179736 h 1212482"/>
                  <a:gd name="connsiteX0" fmla="*/ 529813 w 853705"/>
                  <a:gd name="connsiteY0" fmla="*/ 1179736 h 1212482"/>
                  <a:gd name="connsiteX1" fmla="*/ 156503 w 853705"/>
                  <a:gd name="connsiteY1" fmla="*/ 1136873 h 1212482"/>
                  <a:gd name="connsiteX2" fmla="*/ 1307 w 853705"/>
                  <a:gd name="connsiteY2" fmla="*/ 709171 h 1212482"/>
                  <a:gd name="connsiteX3" fmla="*/ 227810 w 853705"/>
                  <a:gd name="connsiteY3" fmla="*/ 134525 h 1212482"/>
                  <a:gd name="connsiteX4" fmla="*/ 785678 w 853705"/>
                  <a:gd name="connsiteY4" fmla="*/ 94785 h 1212482"/>
                  <a:gd name="connsiteX5" fmla="*/ 689205 w 853705"/>
                  <a:gd name="connsiteY5" fmla="*/ 668861 h 1212482"/>
                  <a:gd name="connsiteX6" fmla="*/ 529813 w 853705"/>
                  <a:gd name="connsiteY6" fmla="*/ 1179736 h 1212482"/>
                  <a:gd name="connsiteX0" fmla="*/ 472663 w 855270"/>
                  <a:gd name="connsiteY0" fmla="*/ 1147642 h 1189160"/>
                  <a:gd name="connsiteX1" fmla="*/ 156503 w 855270"/>
                  <a:gd name="connsiteY1" fmla="*/ 1136873 h 1189160"/>
                  <a:gd name="connsiteX2" fmla="*/ 1307 w 855270"/>
                  <a:gd name="connsiteY2" fmla="*/ 709171 h 1189160"/>
                  <a:gd name="connsiteX3" fmla="*/ 227810 w 855270"/>
                  <a:gd name="connsiteY3" fmla="*/ 134525 h 1189160"/>
                  <a:gd name="connsiteX4" fmla="*/ 785678 w 855270"/>
                  <a:gd name="connsiteY4" fmla="*/ 94785 h 1189160"/>
                  <a:gd name="connsiteX5" fmla="*/ 689205 w 855270"/>
                  <a:gd name="connsiteY5" fmla="*/ 668861 h 1189160"/>
                  <a:gd name="connsiteX6" fmla="*/ 472663 w 855270"/>
                  <a:gd name="connsiteY6" fmla="*/ 1147642 h 1189160"/>
                  <a:gd name="connsiteX0" fmla="*/ 491713 w 854742"/>
                  <a:gd name="connsiteY0" fmla="*/ 1074283 h 1155897"/>
                  <a:gd name="connsiteX1" fmla="*/ 156503 w 854742"/>
                  <a:gd name="connsiteY1" fmla="*/ 1136873 h 1155897"/>
                  <a:gd name="connsiteX2" fmla="*/ 1307 w 854742"/>
                  <a:gd name="connsiteY2" fmla="*/ 709171 h 1155897"/>
                  <a:gd name="connsiteX3" fmla="*/ 227810 w 854742"/>
                  <a:gd name="connsiteY3" fmla="*/ 134525 h 1155897"/>
                  <a:gd name="connsiteX4" fmla="*/ 785678 w 854742"/>
                  <a:gd name="connsiteY4" fmla="*/ 94785 h 1155897"/>
                  <a:gd name="connsiteX5" fmla="*/ 689205 w 854742"/>
                  <a:gd name="connsiteY5" fmla="*/ 668861 h 1155897"/>
                  <a:gd name="connsiteX6" fmla="*/ 491713 w 854742"/>
                  <a:gd name="connsiteY6" fmla="*/ 1074283 h 1155897"/>
                  <a:gd name="connsiteX0" fmla="*/ 514573 w 854117"/>
                  <a:gd name="connsiteY0" fmla="*/ 1211831 h 1238687"/>
                  <a:gd name="connsiteX1" fmla="*/ 156503 w 854117"/>
                  <a:gd name="connsiteY1" fmla="*/ 1136873 h 1238687"/>
                  <a:gd name="connsiteX2" fmla="*/ 1307 w 854117"/>
                  <a:gd name="connsiteY2" fmla="*/ 709171 h 1238687"/>
                  <a:gd name="connsiteX3" fmla="*/ 227810 w 854117"/>
                  <a:gd name="connsiteY3" fmla="*/ 134525 h 1238687"/>
                  <a:gd name="connsiteX4" fmla="*/ 785678 w 854117"/>
                  <a:gd name="connsiteY4" fmla="*/ 94785 h 1238687"/>
                  <a:gd name="connsiteX5" fmla="*/ 689205 w 854117"/>
                  <a:gd name="connsiteY5" fmla="*/ 668861 h 1238687"/>
                  <a:gd name="connsiteX6" fmla="*/ 514573 w 854117"/>
                  <a:gd name="connsiteY6" fmla="*/ 1211831 h 1238687"/>
                  <a:gd name="connsiteX0" fmla="*/ 488498 w 828042"/>
                  <a:gd name="connsiteY0" fmla="*/ 1192961 h 1219817"/>
                  <a:gd name="connsiteX1" fmla="*/ 130428 w 828042"/>
                  <a:gd name="connsiteY1" fmla="*/ 1118003 h 1219817"/>
                  <a:gd name="connsiteX2" fmla="*/ 1902 w 828042"/>
                  <a:gd name="connsiteY2" fmla="*/ 566508 h 1219817"/>
                  <a:gd name="connsiteX3" fmla="*/ 201735 w 828042"/>
                  <a:gd name="connsiteY3" fmla="*/ 115655 h 1219817"/>
                  <a:gd name="connsiteX4" fmla="*/ 759603 w 828042"/>
                  <a:gd name="connsiteY4" fmla="*/ 75915 h 1219817"/>
                  <a:gd name="connsiteX5" fmla="*/ 663130 w 828042"/>
                  <a:gd name="connsiteY5" fmla="*/ 649991 h 1219817"/>
                  <a:gd name="connsiteX6" fmla="*/ 488498 w 828042"/>
                  <a:gd name="connsiteY6" fmla="*/ 1192961 h 1219817"/>
                  <a:gd name="connsiteX0" fmla="*/ 493857 w 833401"/>
                  <a:gd name="connsiteY0" fmla="*/ 1209130 h 1235986"/>
                  <a:gd name="connsiteX1" fmla="*/ 135787 w 833401"/>
                  <a:gd name="connsiteY1" fmla="*/ 1134172 h 1235986"/>
                  <a:gd name="connsiteX2" fmla="*/ 7261 w 833401"/>
                  <a:gd name="connsiteY2" fmla="*/ 582677 h 1235986"/>
                  <a:gd name="connsiteX3" fmla="*/ 309964 w 833401"/>
                  <a:gd name="connsiteY3" fmla="*/ 85974 h 1235986"/>
                  <a:gd name="connsiteX4" fmla="*/ 764962 w 833401"/>
                  <a:gd name="connsiteY4" fmla="*/ 92084 h 1235986"/>
                  <a:gd name="connsiteX5" fmla="*/ 668489 w 833401"/>
                  <a:gd name="connsiteY5" fmla="*/ 666160 h 1235986"/>
                  <a:gd name="connsiteX6" fmla="*/ 493857 w 833401"/>
                  <a:gd name="connsiteY6" fmla="*/ 1209130 h 1235986"/>
                  <a:gd name="connsiteX0" fmla="*/ 451045 w 790589"/>
                  <a:gd name="connsiteY0" fmla="*/ 1207647 h 1234503"/>
                  <a:gd name="connsiteX1" fmla="*/ 92975 w 790589"/>
                  <a:gd name="connsiteY1" fmla="*/ 1132689 h 1234503"/>
                  <a:gd name="connsiteX2" fmla="*/ 13979 w 790589"/>
                  <a:gd name="connsiteY2" fmla="*/ 553685 h 1234503"/>
                  <a:gd name="connsiteX3" fmla="*/ 267152 w 790589"/>
                  <a:gd name="connsiteY3" fmla="*/ 84491 h 1234503"/>
                  <a:gd name="connsiteX4" fmla="*/ 722150 w 790589"/>
                  <a:gd name="connsiteY4" fmla="*/ 90601 h 1234503"/>
                  <a:gd name="connsiteX5" fmla="*/ 625677 w 790589"/>
                  <a:gd name="connsiteY5" fmla="*/ 664677 h 1234503"/>
                  <a:gd name="connsiteX6" fmla="*/ 451045 w 790589"/>
                  <a:gd name="connsiteY6" fmla="*/ 1207647 h 1234503"/>
                  <a:gd name="connsiteX0" fmla="*/ 451045 w 790589"/>
                  <a:gd name="connsiteY0" fmla="*/ 1207647 h 1219804"/>
                  <a:gd name="connsiteX1" fmla="*/ 92975 w 790589"/>
                  <a:gd name="connsiteY1" fmla="*/ 1036405 h 1219804"/>
                  <a:gd name="connsiteX2" fmla="*/ 13979 w 790589"/>
                  <a:gd name="connsiteY2" fmla="*/ 553685 h 1219804"/>
                  <a:gd name="connsiteX3" fmla="*/ 267152 w 790589"/>
                  <a:gd name="connsiteY3" fmla="*/ 84491 h 1219804"/>
                  <a:gd name="connsiteX4" fmla="*/ 722150 w 790589"/>
                  <a:gd name="connsiteY4" fmla="*/ 90601 h 1219804"/>
                  <a:gd name="connsiteX5" fmla="*/ 625677 w 790589"/>
                  <a:gd name="connsiteY5" fmla="*/ 664677 h 1219804"/>
                  <a:gd name="connsiteX6" fmla="*/ 451045 w 790589"/>
                  <a:gd name="connsiteY6" fmla="*/ 1207647 h 1219804"/>
                  <a:gd name="connsiteX0" fmla="*/ 451045 w 790589"/>
                  <a:gd name="connsiteY0" fmla="*/ 1207647 h 1249201"/>
                  <a:gd name="connsiteX1" fmla="*/ 92975 w 790589"/>
                  <a:gd name="connsiteY1" fmla="*/ 1036405 h 1249201"/>
                  <a:gd name="connsiteX2" fmla="*/ 13979 w 790589"/>
                  <a:gd name="connsiteY2" fmla="*/ 553685 h 1249201"/>
                  <a:gd name="connsiteX3" fmla="*/ 267152 w 790589"/>
                  <a:gd name="connsiteY3" fmla="*/ 84491 h 1249201"/>
                  <a:gd name="connsiteX4" fmla="*/ 722150 w 790589"/>
                  <a:gd name="connsiteY4" fmla="*/ 90601 h 1249201"/>
                  <a:gd name="connsiteX5" fmla="*/ 625677 w 790589"/>
                  <a:gd name="connsiteY5" fmla="*/ 664677 h 1249201"/>
                  <a:gd name="connsiteX6" fmla="*/ 451045 w 790589"/>
                  <a:gd name="connsiteY6" fmla="*/ 1207647 h 1249201"/>
                  <a:gd name="connsiteX0" fmla="*/ 553915 w 787885"/>
                  <a:gd name="connsiteY0" fmla="*/ 1111363 h 1166751"/>
                  <a:gd name="connsiteX1" fmla="*/ 92975 w 787885"/>
                  <a:gd name="connsiteY1" fmla="*/ 1036405 h 1166751"/>
                  <a:gd name="connsiteX2" fmla="*/ 13979 w 787885"/>
                  <a:gd name="connsiteY2" fmla="*/ 553685 h 1166751"/>
                  <a:gd name="connsiteX3" fmla="*/ 267152 w 787885"/>
                  <a:gd name="connsiteY3" fmla="*/ 84491 h 1166751"/>
                  <a:gd name="connsiteX4" fmla="*/ 722150 w 787885"/>
                  <a:gd name="connsiteY4" fmla="*/ 90601 h 1166751"/>
                  <a:gd name="connsiteX5" fmla="*/ 625677 w 787885"/>
                  <a:gd name="connsiteY5" fmla="*/ 664677 h 1166751"/>
                  <a:gd name="connsiteX6" fmla="*/ 553915 w 787885"/>
                  <a:gd name="connsiteY6" fmla="*/ 1111363 h 1166751"/>
                  <a:gd name="connsiteX0" fmla="*/ 553915 w 793522"/>
                  <a:gd name="connsiteY0" fmla="*/ 1111363 h 1140793"/>
                  <a:gd name="connsiteX1" fmla="*/ 92975 w 793522"/>
                  <a:gd name="connsiteY1" fmla="*/ 1036405 h 1140793"/>
                  <a:gd name="connsiteX2" fmla="*/ 13979 w 793522"/>
                  <a:gd name="connsiteY2" fmla="*/ 553685 h 1140793"/>
                  <a:gd name="connsiteX3" fmla="*/ 267152 w 793522"/>
                  <a:gd name="connsiteY3" fmla="*/ 84491 h 1140793"/>
                  <a:gd name="connsiteX4" fmla="*/ 722150 w 793522"/>
                  <a:gd name="connsiteY4" fmla="*/ 90601 h 1140793"/>
                  <a:gd name="connsiteX5" fmla="*/ 656157 w 793522"/>
                  <a:gd name="connsiteY5" fmla="*/ 531714 h 1140793"/>
                  <a:gd name="connsiteX6" fmla="*/ 553915 w 793522"/>
                  <a:gd name="connsiteY6" fmla="*/ 1111363 h 1140793"/>
                  <a:gd name="connsiteX0" fmla="*/ 553915 w 783620"/>
                  <a:gd name="connsiteY0" fmla="*/ 1111363 h 1131866"/>
                  <a:gd name="connsiteX1" fmla="*/ 92975 w 783620"/>
                  <a:gd name="connsiteY1" fmla="*/ 1036405 h 1131866"/>
                  <a:gd name="connsiteX2" fmla="*/ 13979 w 783620"/>
                  <a:gd name="connsiteY2" fmla="*/ 553685 h 1131866"/>
                  <a:gd name="connsiteX3" fmla="*/ 267152 w 783620"/>
                  <a:gd name="connsiteY3" fmla="*/ 84491 h 1131866"/>
                  <a:gd name="connsiteX4" fmla="*/ 722150 w 783620"/>
                  <a:gd name="connsiteY4" fmla="*/ 90601 h 1131866"/>
                  <a:gd name="connsiteX5" fmla="*/ 599007 w 783620"/>
                  <a:gd name="connsiteY5" fmla="*/ 660092 h 1131866"/>
                  <a:gd name="connsiteX6" fmla="*/ 553915 w 783620"/>
                  <a:gd name="connsiteY6" fmla="*/ 1111363 h 1131866"/>
                  <a:gd name="connsiteX0" fmla="*/ 553915 w 718940"/>
                  <a:gd name="connsiteY0" fmla="*/ 1120508 h 1141011"/>
                  <a:gd name="connsiteX1" fmla="*/ 92975 w 718940"/>
                  <a:gd name="connsiteY1" fmla="*/ 1045550 h 1141011"/>
                  <a:gd name="connsiteX2" fmla="*/ 13979 w 718940"/>
                  <a:gd name="connsiteY2" fmla="*/ 562830 h 1141011"/>
                  <a:gd name="connsiteX3" fmla="*/ 267152 w 718940"/>
                  <a:gd name="connsiteY3" fmla="*/ 93636 h 1141011"/>
                  <a:gd name="connsiteX4" fmla="*/ 645950 w 718940"/>
                  <a:gd name="connsiteY4" fmla="*/ 85992 h 1141011"/>
                  <a:gd name="connsiteX5" fmla="*/ 599007 w 718940"/>
                  <a:gd name="connsiteY5" fmla="*/ 669237 h 1141011"/>
                  <a:gd name="connsiteX6" fmla="*/ 553915 w 718940"/>
                  <a:gd name="connsiteY6" fmla="*/ 1120508 h 1141011"/>
                  <a:gd name="connsiteX0" fmla="*/ 492955 w 720855"/>
                  <a:gd name="connsiteY0" fmla="*/ 1051733 h 1088307"/>
                  <a:gd name="connsiteX1" fmla="*/ 92975 w 720855"/>
                  <a:gd name="connsiteY1" fmla="*/ 1045550 h 1088307"/>
                  <a:gd name="connsiteX2" fmla="*/ 13979 w 720855"/>
                  <a:gd name="connsiteY2" fmla="*/ 562830 h 1088307"/>
                  <a:gd name="connsiteX3" fmla="*/ 267152 w 720855"/>
                  <a:gd name="connsiteY3" fmla="*/ 93636 h 1088307"/>
                  <a:gd name="connsiteX4" fmla="*/ 645950 w 720855"/>
                  <a:gd name="connsiteY4" fmla="*/ 85992 h 1088307"/>
                  <a:gd name="connsiteX5" fmla="*/ 599007 w 720855"/>
                  <a:gd name="connsiteY5" fmla="*/ 669237 h 1088307"/>
                  <a:gd name="connsiteX6" fmla="*/ 492955 w 720855"/>
                  <a:gd name="connsiteY6" fmla="*/ 1051733 h 1088307"/>
                  <a:gd name="connsiteX0" fmla="*/ 492955 w 720855"/>
                  <a:gd name="connsiteY0" fmla="*/ 1051733 h 1100127"/>
                  <a:gd name="connsiteX1" fmla="*/ 92975 w 720855"/>
                  <a:gd name="connsiteY1" fmla="*/ 1045550 h 1100127"/>
                  <a:gd name="connsiteX2" fmla="*/ 13979 w 720855"/>
                  <a:gd name="connsiteY2" fmla="*/ 562830 h 1100127"/>
                  <a:gd name="connsiteX3" fmla="*/ 267152 w 720855"/>
                  <a:gd name="connsiteY3" fmla="*/ 93636 h 1100127"/>
                  <a:gd name="connsiteX4" fmla="*/ 645950 w 720855"/>
                  <a:gd name="connsiteY4" fmla="*/ 85992 h 1100127"/>
                  <a:gd name="connsiteX5" fmla="*/ 599007 w 720855"/>
                  <a:gd name="connsiteY5" fmla="*/ 669237 h 1100127"/>
                  <a:gd name="connsiteX6" fmla="*/ 492955 w 720855"/>
                  <a:gd name="connsiteY6" fmla="*/ 1051733 h 1100127"/>
                  <a:gd name="connsiteX0" fmla="*/ 435805 w 722722"/>
                  <a:gd name="connsiteY0" fmla="*/ 1074658 h 1116153"/>
                  <a:gd name="connsiteX1" fmla="*/ 92975 w 722722"/>
                  <a:gd name="connsiteY1" fmla="*/ 1045550 h 1116153"/>
                  <a:gd name="connsiteX2" fmla="*/ 13979 w 722722"/>
                  <a:gd name="connsiteY2" fmla="*/ 562830 h 1116153"/>
                  <a:gd name="connsiteX3" fmla="*/ 267152 w 722722"/>
                  <a:gd name="connsiteY3" fmla="*/ 93636 h 1116153"/>
                  <a:gd name="connsiteX4" fmla="*/ 645950 w 722722"/>
                  <a:gd name="connsiteY4" fmla="*/ 85992 h 1116153"/>
                  <a:gd name="connsiteX5" fmla="*/ 599007 w 722722"/>
                  <a:gd name="connsiteY5" fmla="*/ 669237 h 1116153"/>
                  <a:gd name="connsiteX6" fmla="*/ 435805 w 722722"/>
                  <a:gd name="connsiteY6" fmla="*/ 1074658 h 1116153"/>
                  <a:gd name="connsiteX0" fmla="*/ 428297 w 715214"/>
                  <a:gd name="connsiteY0" fmla="*/ 1074658 h 1087435"/>
                  <a:gd name="connsiteX1" fmla="*/ 119757 w 715214"/>
                  <a:gd name="connsiteY1" fmla="*/ 972190 h 1087435"/>
                  <a:gd name="connsiteX2" fmla="*/ 6471 w 715214"/>
                  <a:gd name="connsiteY2" fmla="*/ 562830 h 1087435"/>
                  <a:gd name="connsiteX3" fmla="*/ 259644 w 715214"/>
                  <a:gd name="connsiteY3" fmla="*/ 93636 h 1087435"/>
                  <a:gd name="connsiteX4" fmla="*/ 638442 w 715214"/>
                  <a:gd name="connsiteY4" fmla="*/ 85992 h 1087435"/>
                  <a:gd name="connsiteX5" fmla="*/ 591499 w 715214"/>
                  <a:gd name="connsiteY5" fmla="*/ 669237 h 1087435"/>
                  <a:gd name="connsiteX6" fmla="*/ 428297 w 715214"/>
                  <a:gd name="connsiteY6" fmla="*/ 1074658 h 1087435"/>
                  <a:gd name="connsiteX0" fmla="*/ 428297 w 715214"/>
                  <a:gd name="connsiteY0" fmla="*/ 1074658 h 1094028"/>
                  <a:gd name="connsiteX1" fmla="*/ 119757 w 715214"/>
                  <a:gd name="connsiteY1" fmla="*/ 972190 h 1094028"/>
                  <a:gd name="connsiteX2" fmla="*/ 6471 w 715214"/>
                  <a:gd name="connsiteY2" fmla="*/ 562830 h 1094028"/>
                  <a:gd name="connsiteX3" fmla="*/ 259644 w 715214"/>
                  <a:gd name="connsiteY3" fmla="*/ 93636 h 1094028"/>
                  <a:gd name="connsiteX4" fmla="*/ 638442 w 715214"/>
                  <a:gd name="connsiteY4" fmla="*/ 85992 h 1094028"/>
                  <a:gd name="connsiteX5" fmla="*/ 591499 w 715214"/>
                  <a:gd name="connsiteY5" fmla="*/ 669237 h 1094028"/>
                  <a:gd name="connsiteX6" fmla="*/ 428297 w 715214"/>
                  <a:gd name="connsiteY6" fmla="*/ 1074658 h 1094028"/>
                  <a:gd name="connsiteX0" fmla="*/ 428297 w 715214"/>
                  <a:gd name="connsiteY0" fmla="*/ 1074658 h 1094028"/>
                  <a:gd name="connsiteX1" fmla="*/ 119757 w 715214"/>
                  <a:gd name="connsiteY1" fmla="*/ 972190 h 1094028"/>
                  <a:gd name="connsiteX2" fmla="*/ 6471 w 715214"/>
                  <a:gd name="connsiteY2" fmla="*/ 562830 h 1094028"/>
                  <a:gd name="connsiteX3" fmla="*/ 259644 w 715214"/>
                  <a:gd name="connsiteY3" fmla="*/ 93636 h 1094028"/>
                  <a:gd name="connsiteX4" fmla="*/ 638442 w 715214"/>
                  <a:gd name="connsiteY4" fmla="*/ 85992 h 1094028"/>
                  <a:gd name="connsiteX5" fmla="*/ 591499 w 715214"/>
                  <a:gd name="connsiteY5" fmla="*/ 669237 h 1094028"/>
                  <a:gd name="connsiteX6" fmla="*/ 428297 w 715214"/>
                  <a:gd name="connsiteY6" fmla="*/ 1074658 h 1094028"/>
                  <a:gd name="connsiteX0" fmla="*/ 428297 w 715214"/>
                  <a:gd name="connsiteY0" fmla="*/ 1074658 h 1092544"/>
                  <a:gd name="connsiteX1" fmla="*/ 119757 w 715214"/>
                  <a:gd name="connsiteY1" fmla="*/ 972190 h 1092544"/>
                  <a:gd name="connsiteX2" fmla="*/ 6471 w 715214"/>
                  <a:gd name="connsiteY2" fmla="*/ 562830 h 1092544"/>
                  <a:gd name="connsiteX3" fmla="*/ 259644 w 715214"/>
                  <a:gd name="connsiteY3" fmla="*/ 93636 h 1092544"/>
                  <a:gd name="connsiteX4" fmla="*/ 638442 w 715214"/>
                  <a:gd name="connsiteY4" fmla="*/ 85992 h 1092544"/>
                  <a:gd name="connsiteX5" fmla="*/ 591499 w 715214"/>
                  <a:gd name="connsiteY5" fmla="*/ 669237 h 1092544"/>
                  <a:gd name="connsiteX6" fmla="*/ 428297 w 715214"/>
                  <a:gd name="connsiteY6" fmla="*/ 1074658 h 1092544"/>
                  <a:gd name="connsiteX0" fmla="*/ 441632 w 714772"/>
                  <a:gd name="connsiteY0" fmla="*/ 1054026 h 1075548"/>
                  <a:gd name="connsiteX1" fmla="*/ 119757 w 714772"/>
                  <a:gd name="connsiteY1" fmla="*/ 972190 h 1075548"/>
                  <a:gd name="connsiteX2" fmla="*/ 6471 w 714772"/>
                  <a:gd name="connsiteY2" fmla="*/ 562830 h 1075548"/>
                  <a:gd name="connsiteX3" fmla="*/ 259644 w 714772"/>
                  <a:gd name="connsiteY3" fmla="*/ 93636 h 1075548"/>
                  <a:gd name="connsiteX4" fmla="*/ 638442 w 714772"/>
                  <a:gd name="connsiteY4" fmla="*/ 85992 h 1075548"/>
                  <a:gd name="connsiteX5" fmla="*/ 591499 w 714772"/>
                  <a:gd name="connsiteY5" fmla="*/ 669237 h 1075548"/>
                  <a:gd name="connsiteX6" fmla="*/ 441632 w 714772"/>
                  <a:gd name="connsiteY6" fmla="*/ 1054026 h 1075548"/>
                  <a:gd name="connsiteX0" fmla="*/ 441632 w 710663"/>
                  <a:gd name="connsiteY0" fmla="*/ 1054026 h 1078152"/>
                  <a:gd name="connsiteX1" fmla="*/ 119757 w 710663"/>
                  <a:gd name="connsiteY1" fmla="*/ 972190 h 1078152"/>
                  <a:gd name="connsiteX2" fmla="*/ 6471 w 710663"/>
                  <a:gd name="connsiteY2" fmla="*/ 562830 h 1078152"/>
                  <a:gd name="connsiteX3" fmla="*/ 259644 w 710663"/>
                  <a:gd name="connsiteY3" fmla="*/ 93636 h 1078152"/>
                  <a:gd name="connsiteX4" fmla="*/ 638442 w 710663"/>
                  <a:gd name="connsiteY4" fmla="*/ 85992 h 1078152"/>
                  <a:gd name="connsiteX5" fmla="*/ 572449 w 710663"/>
                  <a:gd name="connsiteY5" fmla="*/ 633704 h 1078152"/>
                  <a:gd name="connsiteX6" fmla="*/ 441632 w 710663"/>
                  <a:gd name="connsiteY6" fmla="*/ 1054026 h 1078152"/>
                  <a:gd name="connsiteX0" fmla="*/ 441632 w 692025"/>
                  <a:gd name="connsiteY0" fmla="*/ 1063562 h 1087688"/>
                  <a:gd name="connsiteX1" fmla="*/ 119757 w 692025"/>
                  <a:gd name="connsiteY1" fmla="*/ 981726 h 1087688"/>
                  <a:gd name="connsiteX2" fmla="*/ 6471 w 692025"/>
                  <a:gd name="connsiteY2" fmla="*/ 572366 h 1087688"/>
                  <a:gd name="connsiteX3" fmla="*/ 259644 w 692025"/>
                  <a:gd name="connsiteY3" fmla="*/ 103172 h 1087688"/>
                  <a:gd name="connsiteX4" fmla="*/ 615582 w 692025"/>
                  <a:gd name="connsiteY4" fmla="*/ 81773 h 1087688"/>
                  <a:gd name="connsiteX5" fmla="*/ 572449 w 692025"/>
                  <a:gd name="connsiteY5" fmla="*/ 643240 h 1087688"/>
                  <a:gd name="connsiteX6" fmla="*/ 441632 w 692025"/>
                  <a:gd name="connsiteY6" fmla="*/ 1063562 h 1087688"/>
                  <a:gd name="connsiteX0" fmla="*/ 441632 w 692025"/>
                  <a:gd name="connsiteY0" fmla="*/ 1045753 h 1069879"/>
                  <a:gd name="connsiteX1" fmla="*/ 119757 w 692025"/>
                  <a:gd name="connsiteY1" fmla="*/ 963917 h 1069879"/>
                  <a:gd name="connsiteX2" fmla="*/ 6471 w 692025"/>
                  <a:gd name="connsiteY2" fmla="*/ 554557 h 1069879"/>
                  <a:gd name="connsiteX3" fmla="*/ 259644 w 692025"/>
                  <a:gd name="connsiteY3" fmla="*/ 85363 h 1069879"/>
                  <a:gd name="connsiteX4" fmla="*/ 615582 w 692025"/>
                  <a:gd name="connsiteY4" fmla="*/ 63964 h 1069879"/>
                  <a:gd name="connsiteX5" fmla="*/ 572449 w 692025"/>
                  <a:gd name="connsiteY5" fmla="*/ 625431 h 1069879"/>
                  <a:gd name="connsiteX6" fmla="*/ 441632 w 692025"/>
                  <a:gd name="connsiteY6" fmla="*/ 1045753 h 1069879"/>
                  <a:gd name="connsiteX0" fmla="*/ 441632 w 685991"/>
                  <a:gd name="connsiteY0" fmla="*/ 1045753 h 1070383"/>
                  <a:gd name="connsiteX1" fmla="*/ 119757 w 685991"/>
                  <a:gd name="connsiteY1" fmla="*/ 963917 h 1070383"/>
                  <a:gd name="connsiteX2" fmla="*/ 6471 w 685991"/>
                  <a:gd name="connsiteY2" fmla="*/ 554557 h 1070383"/>
                  <a:gd name="connsiteX3" fmla="*/ 259644 w 685991"/>
                  <a:gd name="connsiteY3" fmla="*/ 85363 h 1070383"/>
                  <a:gd name="connsiteX4" fmla="*/ 615582 w 685991"/>
                  <a:gd name="connsiteY4" fmla="*/ 63964 h 1070383"/>
                  <a:gd name="connsiteX5" fmla="*/ 543874 w 685991"/>
                  <a:gd name="connsiteY5" fmla="*/ 618553 h 1070383"/>
                  <a:gd name="connsiteX6" fmla="*/ 441632 w 685991"/>
                  <a:gd name="connsiteY6" fmla="*/ 1045753 h 1070383"/>
                  <a:gd name="connsiteX0" fmla="*/ 441632 w 698254"/>
                  <a:gd name="connsiteY0" fmla="*/ 1045753 h 1070383"/>
                  <a:gd name="connsiteX1" fmla="*/ 119757 w 698254"/>
                  <a:gd name="connsiteY1" fmla="*/ 963917 h 1070383"/>
                  <a:gd name="connsiteX2" fmla="*/ 6471 w 698254"/>
                  <a:gd name="connsiteY2" fmla="*/ 554557 h 1070383"/>
                  <a:gd name="connsiteX3" fmla="*/ 259644 w 698254"/>
                  <a:gd name="connsiteY3" fmla="*/ 85363 h 1070383"/>
                  <a:gd name="connsiteX4" fmla="*/ 615582 w 698254"/>
                  <a:gd name="connsiteY4" fmla="*/ 63964 h 1070383"/>
                  <a:gd name="connsiteX5" fmla="*/ 543874 w 698254"/>
                  <a:gd name="connsiteY5" fmla="*/ 618553 h 1070383"/>
                  <a:gd name="connsiteX6" fmla="*/ 441632 w 698254"/>
                  <a:gd name="connsiteY6" fmla="*/ 1045753 h 1070383"/>
                  <a:gd name="connsiteX0" fmla="*/ 441632 w 705036"/>
                  <a:gd name="connsiteY0" fmla="*/ 1045753 h 1078130"/>
                  <a:gd name="connsiteX1" fmla="*/ 119757 w 705036"/>
                  <a:gd name="connsiteY1" fmla="*/ 963917 h 1078130"/>
                  <a:gd name="connsiteX2" fmla="*/ 6471 w 705036"/>
                  <a:gd name="connsiteY2" fmla="*/ 554557 h 1078130"/>
                  <a:gd name="connsiteX3" fmla="*/ 259644 w 705036"/>
                  <a:gd name="connsiteY3" fmla="*/ 85363 h 1078130"/>
                  <a:gd name="connsiteX4" fmla="*/ 615582 w 705036"/>
                  <a:gd name="connsiteY4" fmla="*/ 63964 h 1078130"/>
                  <a:gd name="connsiteX5" fmla="*/ 568639 w 705036"/>
                  <a:gd name="connsiteY5" fmla="*/ 513100 h 1078130"/>
                  <a:gd name="connsiteX6" fmla="*/ 441632 w 705036"/>
                  <a:gd name="connsiteY6" fmla="*/ 1045753 h 1078130"/>
                  <a:gd name="connsiteX0" fmla="*/ 441632 w 698743"/>
                  <a:gd name="connsiteY0" fmla="*/ 1045753 h 1074085"/>
                  <a:gd name="connsiteX1" fmla="*/ 119757 w 698743"/>
                  <a:gd name="connsiteY1" fmla="*/ 963917 h 1074085"/>
                  <a:gd name="connsiteX2" fmla="*/ 6471 w 698743"/>
                  <a:gd name="connsiteY2" fmla="*/ 554557 h 1074085"/>
                  <a:gd name="connsiteX3" fmla="*/ 259644 w 698743"/>
                  <a:gd name="connsiteY3" fmla="*/ 85363 h 1074085"/>
                  <a:gd name="connsiteX4" fmla="*/ 615582 w 698743"/>
                  <a:gd name="connsiteY4" fmla="*/ 63964 h 1074085"/>
                  <a:gd name="connsiteX5" fmla="*/ 545779 w 698743"/>
                  <a:gd name="connsiteY5" fmla="*/ 568120 h 1074085"/>
                  <a:gd name="connsiteX6" fmla="*/ 441632 w 698743"/>
                  <a:gd name="connsiteY6" fmla="*/ 1045753 h 1074085"/>
                  <a:gd name="connsiteX0" fmla="*/ 397817 w 687653"/>
                  <a:gd name="connsiteY0" fmla="*/ 1027414 h 1060183"/>
                  <a:gd name="connsiteX1" fmla="*/ 119757 w 687653"/>
                  <a:gd name="connsiteY1" fmla="*/ 963917 h 1060183"/>
                  <a:gd name="connsiteX2" fmla="*/ 6471 w 687653"/>
                  <a:gd name="connsiteY2" fmla="*/ 554557 h 1060183"/>
                  <a:gd name="connsiteX3" fmla="*/ 259644 w 687653"/>
                  <a:gd name="connsiteY3" fmla="*/ 85363 h 1060183"/>
                  <a:gd name="connsiteX4" fmla="*/ 615582 w 687653"/>
                  <a:gd name="connsiteY4" fmla="*/ 63964 h 1060183"/>
                  <a:gd name="connsiteX5" fmla="*/ 545779 w 687653"/>
                  <a:gd name="connsiteY5" fmla="*/ 568120 h 1060183"/>
                  <a:gd name="connsiteX6" fmla="*/ 397817 w 687653"/>
                  <a:gd name="connsiteY6" fmla="*/ 1027414 h 1060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7653" h="1060183">
                    <a:moveTo>
                      <a:pt x="397817" y="1027414"/>
                    </a:moveTo>
                    <a:cubicBezTo>
                      <a:pt x="326813" y="1093380"/>
                      <a:pt x="195625" y="1053428"/>
                      <a:pt x="119757" y="963917"/>
                    </a:cubicBezTo>
                    <a:cubicBezTo>
                      <a:pt x="23284" y="836275"/>
                      <a:pt x="-16843" y="700983"/>
                      <a:pt x="6471" y="554557"/>
                    </a:cubicBezTo>
                    <a:cubicBezTo>
                      <a:pt x="29785" y="408131"/>
                      <a:pt x="158126" y="167128"/>
                      <a:pt x="259644" y="85363"/>
                    </a:cubicBezTo>
                    <a:cubicBezTo>
                      <a:pt x="361162" y="3598"/>
                      <a:pt x="460351" y="-46920"/>
                      <a:pt x="615582" y="63964"/>
                    </a:cubicBezTo>
                    <a:cubicBezTo>
                      <a:pt x="797484" y="251271"/>
                      <a:pt x="582073" y="407545"/>
                      <a:pt x="545779" y="568120"/>
                    </a:cubicBezTo>
                    <a:cubicBezTo>
                      <a:pt x="509485" y="728695"/>
                      <a:pt x="468821" y="961448"/>
                      <a:pt x="397817" y="1027414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69C06297-821E-46B0-8AF2-676C946AD2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365" y="2640341"/>
                <a:ext cx="687653" cy="880993"/>
              </a:xfrm>
              <a:custGeom>
                <a:avLst/>
                <a:gdLst>
                  <a:gd name="connsiteX0" fmla="*/ 592752 w 986098"/>
                  <a:gd name="connsiteY0" fmla="*/ 1104559 h 1104600"/>
                  <a:gd name="connsiteX1" fmla="*/ 13912 w 986098"/>
                  <a:gd name="connsiteY1" fmla="*/ 613803 h 1104600"/>
                  <a:gd name="connsiteX2" fmla="*/ 240415 w 986098"/>
                  <a:gd name="connsiteY2" fmla="*/ 39157 h 1104600"/>
                  <a:gd name="connsiteX3" fmla="*/ 903145 w 986098"/>
                  <a:gd name="connsiteY3" fmla="*/ 110464 h 1104600"/>
                  <a:gd name="connsiteX4" fmla="*/ 945090 w 986098"/>
                  <a:gd name="connsiteY4" fmla="*/ 588636 h 1104600"/>
                  <a:gd name="connsiteX5" fmla="*/ 592752 w 986098"/>
                  <a:gd name="connsiteY5" fmla="*/ 1104559 h 1104600"/>
                  <a:gd name="connsiteX0" fmla="*/ 580147 w 973493"/>
                  <a:gd name="connsiteY0" fmla="*/ 1104559 h 1139938"/>
                  <a:gd name="connsiteX1" fmla="*/ 156503 w 973493"/>
                  <a:gd name="connsiteY1" fmla="*/ 1041505 h 1139938"/>
                  <a:gd name="connsiteX2" fmla="*/ 1307 w 973493"/>
                  <a:gd name="connsiteY2" fmla="*/ 613803 h 1139938"/>
                  <a:gd name="connsiteX3" fmla="*/ 227810 w 973493"/>
                  <a:gd name="connsiteY3" fmla="*/ 39157 h 1139938"/>
                  <a:gd name="connsiteX4" fmla="*/ 890540 w 973493"/>
                  <a:gd name="connsiteY4" fmla="*/ 110464 h 1139938"/>
                  <a:gd name="connsiteX5" fmla="*/ 932485 w 973493"/>
                  <a:gd name="connsiteY5" fmla="*/ 588636 h 1139938"/>
                  <a:gd name="connsiteX6" fmla="*/ 580147 w 973493"/>
                  <a:gd name="connsiteY6" fmla="*/ 1104559 h 1139938"/>
                  <a:gd name="connsiteX0" fmla="*/ 580147 w 932917"/>
                  <a:gd name="connsiteY0" fmla="*/ 1078524 h 1113903"/>
                  <a:gd name="connsiteX1" fmla="*/ 156503 w 932917"/>
                  <a:gd name="connsiteY1" fmla="*/ 1015470 h 1113903"/>
                  <a:gd name="connsiteX2" fmla="*/ 1307 w 932917"/>
                  <a:gd name="connsiteY2" fmla="*/ 587768 h 1113903"/>
                  <a:gd name="connsiteX3" fmla="*/ 227810 w 932917"/>
                  <a:gd name="connsiteY3" fmla="*/ 13122 h 1113903"/>
                  <a:gd name="connsiteX4" fmla="*/ 643065 w 932917"/>
                  <a:gd name="connsiteY4" fmla="*/ 215668 h 1113903"/>
                  <a:gd name="connsiteX5" fmla="*/ 932485 w 932917"/>
                  <a:gd name="connsiteY5" fmla="*/ 562601 h 1113903"/>
                  <a:gd name="connsiteX6" fmla="*/ 580147 w 932917"/>
                  <a:gd name="connsiteY6" fmla="*/ 1078524 h 1113903"/>
                  <a:gd name="connsiteX0" fmla="*/ 580147 w 948144"/>
                  <a:gd name="connsiteY0" fmla="*/ 1132568 h 1167947"/>
                  <a:gd name="connsiteX1" fmla="*/ 156503 w 948144"/>
                  <a:gd name="connsiteY1" fmla="*/ 1069514 h 1167947"/>
                  <a:gd name="connsiteX2" fmla="*/ 1307 w 948144"/>
                  <a:gd name="connsiteY2" fmla="*/ 641812 h 1167947"/>
                  <a:gd name="connsiteX3" fmla="*/ 227810 w 948144"/>
                  <a:gd name="connsiteY3" fmla="*/ 67166 h 1167947"/>
                  <a:gd name="connsiteX4" fmla="*/ 819234 w 948144"/>
                  <a:gd name="connsiteY4" fmla="*/ 72853 h 1167947"/>
                  <a:gd name="connsiteX5" fmla="*/ 932485 w 948144"/>
                  <a:gd name="connsiteY5" fmla="*/ 616645 h 1167947"/>
                  <a:gd name="connsiteX6" fmla="*/ 580147 w 948144"/>
                  <a:gd name="connsiteY6" fmla="*/ 1132568 h 1167947"/>
                  <a:gd name="connsiteX0" fmla="*/ 580147 w 951765"/>
                  <a:gd name="connsiteY0" fmla="*/ 1132568 h 1167947"/>
                  <a:gd name="connsiteX1" fmla="*/ 156503 w 951765"/>
                  <a:gd name="connsiteY1" fmla="*/ 1069514 h 1167947"/>
                  <a:gd name="connsiteX2" fmla="*/ 1307 w 951765"/>
                  <a:gd name="connsiteY2" fmla="*/ 641812 h 1167947"/>
                  <a:gd name="connsiteX3" fmla="*/ 227810 w 951765"/>
                  <a:gd name="connsiteY3" fmla="*/ 67166 h 1167947"/>
                  <a:gd name="connsiteX4" fmla="*/ 819234 w 951765"/>
                  <a:gd name="connsiteY4" fmla="*/ 72853 h 1167947"/>
                  <a:gd name="connsiteX5" fmla="*/ 932485 w 951765"/>
                  <a:gd name="connsiteY5" fmla="*/ 616645 h 1167947"/>
                  <a:gd name="connsiteX6" fmla="*/ 580147 w 951765"/>
                  <a:gd name="connsiteY6" fmla="*/ 1132568 h 1167947"/>
                  <a:gd name="connsiteX0" fmla="*/ 580147 w 889242"/>
                  <a:gd name="connsiteY0" fmla="*/ 1132568 h 1159722"/>
                  <a:gd name="connsiteX1" fmla="*/ 156503 w 889242"/>
                  <a:gd name="connsiteY1" fmla="*/ 1069514 h 1159722"/>
                  <a:gd name="connsiteX2" fmla="*/ 1307 w 889242"/>
                  <a:gd name="connsiteY2" fmla="*/ 641812 h 1159722"/>
                  <a:gd name="connsiteX3" fmla="*/ 227810 w 889242"/>
                  <a:gd name="connsiteY3" fmla="*/ 67166 h 1159722"/>
                  <a:gd name="connsiteX4" fmla="*/ 819234 w 889242"/>
                  <a:gd name="connsiteY4" fmla="*/ 72853 h 1159722"/>
                  <a:gd name="connsiteX5" fmla="*/ 815039 w 889242"/>
                  <a:gd name="connsiteY5" fmla="*/ 727692 h 1159722"/>
                  <a:gd name="connsiteX6" fmla="*/ 580147 w 889242"/>
                  <a:gd name="connsiteY6" fmla="*/ 1132568 h 1159722"/>
                  <a:gd name="connsiteX0" fmla="*/ 580147 w 834478"/>
                  <a:gd name="connsiteY0" fmla="*/ 1135314 h 1162468"/>
                  <a:gd name="connsiteX1" fmla="*/ 156503 w 834478"/>
                  <a:gd name="connsiteY1" fmla="*/ 1072260 h 1162468"/>
                  <a:gd name="connsiteX2" fmla="*/ 1307 w 834478"/>
                  <a:gd name="connsiteY2" fmla="*/ 644558 h 1162468"/>
                  <a:gd name="connsiteX3" fmla="*/ 227810 w 834478"/>
                  <a:gd name="connsiteY3" fmla="*/ 69912 h 1162468"/>
                  <a:gd name="connsiteX4" fmla="*/ 726956 w 834478"/>
                  <a:gd name="connsiteY4" fmla="*/ 70552 h 1162468"/>
                  <a:gd name="connsiteX5" fmla="*/ 815039 w 834478"/>
                  <a:gd name="connsiteY5" fmla="*/ 730438 h 1162468"/>
                  <a:gd name="connsiteX6" fmla="*/ 580147 w 834478"/>
                  <a:gd name="connsiteY6" fmla="*/ 1135314 h 1162468"/>
                  <a:gd name="connsiteX0" fmla="*/ 580147 w 934791"/>
                  <a:gd name="connsiteY0" fmla="*/ 1257128 h 1284282"/>
                  <a:gd name="connsiteX1" fmla="*/ 156503 w 934791"/>
                  <a:gd name="connsiteY1" fmla="*/ 1194074 h 1284282"/>
                  <a:gd name="connsiteX2" fmla="*/ 1307 w 934791"/>
                  <a:gd name="connsiteY2" fmla="*/ 766372 h 1284282"/>
                  <a:gd name="connsiteX3" fmla="*/ 227810 w 934791"/>
                  <a:gd name="connsiteY3" fmla="*/ 191726 h 1284282"/>
                  <a:gd name="connsiteX4" fmla="*/ 877957 w 934791"/>
                  <a:gd name="connsiteY4" fmla="*/ 30842 h 1284282"/>
                  <a:gd name="connsiteX5" fmla="*/ 815039 w 934791"/>
                  <a:gd name="connsiteY5" fmla="*/ 852252 h 1284282"/>
                  <a:gd name="connsiteX6" fmla="*/ 580147 w 934791"/>
                  <a:gd name="connsiteY6" fmla="*/ 1257128 h 1284282"/>
                  <a:gd name="connsiteX0" fmla="*/ 580147 w 934791"/>
                  <a:gd name="connsiteY0" fmla="*/ 1263427 h 1290581"/>
                  <a:gd name="connsiteX1" fmla="*/ 156503 w 934791"/>
                  <a:gd name="connsiteY1" fmla="*/ 1200373 h 1290581"/>
                  <a:gd name="connsiteX2" fmla="*/ 1307 w 934791"/>
                  <a:gd name="connsiteY2" fmla="*/ 772671 h 1290581"/>
                  <a:gd name="connsiteX3" fmla="*/ 227810 w 934791"/>
                  <a:gd name="connsiteY3" fmla="*/ 198025 h 1290581"/>
                  <a:gd name="connsiteX4" fmla="*/ 877957 w 934791"/>
                  <a:gd name="connsiteY4" fmla="*/ 37141 h 1290581"/>
                  <a:gd name="connsiteX5" fmla="*/ 815039 w 934791"/>
                  <a:gd name="connsiteY5" fmla="*/ 858551 h 1290581"/>
                  <a:gd name="connsiteX6" fmla="*/ 580147 w 934791"/>
                  <a:gd name="connsiteY6" fmla="*/ 1263427 h 1290581"/>
                  <a:gd name="connsiteX0" fmla="*/ 580147 w 916257"/>
                  <a:gd name="connsiteY0" fmla="*/ 1263427 h 1299927"/>
                  <a:gd name="connsiteX1" fmla="*/ 156503 w 916257"/>
                  <a:gd name="connsiteY1" fmla="*/ 1200373 h 1299927"/>
                  <a:gd name="connsiteX2" fmla="*/ 1307 w 916257"/>
                  <a:gd name="connsiteY2" fmla="*/ 772671 h 1299927"/>
                  <a:gd name="connsiteX3" fmla="*/ 227810 w 916257"/>
                  <a:gd name="connsiteY3" fmla="*/ 198025 h 1299927"/>
                  <a:gd name="connsiteX4" fmla="*/ 877957 w 916257"/>
                  <a:gd name="connsiteY4" fmla="*/ 37141 h 1299927"/>
                  <a:gd name="connsiteX5" fmla="*/ 689205 w 916257"/>
                  <a:gd name="connsiteY5" fmla="*/ 732361 h 1299927"/>
                  <a:gd name="connsiteX6" fmla="*/ 580147 w 916257"/>
                  <a:gd name="connsiteY6" fmla="*/ 1263427 h 1299927"/>
                  <a:gd name="connsiteX0" fmla="*/ 580147 w 930538"/>
                  <a:gd name="connsiteY0" fmla="*/ 1263427 h 1299927"/>
                  <a:gd name="connsiteX1" fmla="*/ 156503 w 930538"/>
                  <a:gd name="connsiteY1" fmla="*/ 1200373 h 1299927"/>
                  <a:gd name="connsiteX2" fmla="*/ 1307 w 930538"/>
                  <a:gd name="connsiteY2" fmla="*/ 772671 h 1299927"/>
                  <a:gd name="connsiteX3" fmla="*/ 227810 w 930538"/>
                  <a:gd name="connsiteY3" fmla="*/ 198025 h 1299927"/>
                  <a:gd name="connsiteX4" fmla="*/ 877957 w 930538"/>
                  <a:gd name="connsiteY4" fmla="*/ 37141 h 1299927"/>
                  <a:gd name="connsiteX5" fmla="*/ 689205 w 930538"/>
                  <a:gd name="connsiteY5" fmla="*/ 732361 h 1299927"/>
                  <a:gd name="connsiteX6" fmla="*/ 580147 w 930538"/>
                  <a:gd name="connsiteY6" fmla="*/ 1263427 h 1299927"/>
                  <a:gd name="connsiteX0" fmla="*/ 529813 w 917050"/>
                  <a:gd name="connsiteY0" fmla="*/ 1243236 h 1285522"/>
                  <a:gd name="connsiteX1" fmla="*/ 156503 w 917050"/>
                  <a:gd name="connsiteY1" fmla="*/ 1200373 h 1285522"/>
                  <a:gd name="connsiteX2" fmla="*/ 1307 w 917050"/>
                  <a:gd name="connsiteY2" fmla="*/ 772671 h 1285522"/>
                  <a:gd name="connsiteX3" fmla="*/ 227810 w 917050"/>
                  <a:gd name="connsiteY3" fmla="*/ 198025 h 1285522"/>
                  <a:gd name="connsiteX4" fmla="*/ 877957 w 917050"/>
                  <a:gd name="connsiteY4" fmla="*/ 37141 h 1285522"/>
                  <a:gd name="connsiteX5" fmla="*/ 689205 w 917050"/>
                  <a:gd name="connsiteY5" fmla="*/ 732361 h 1285522"/>
                  <a:gd name="connsiteX6" fmla="*/ 529813 w 917050"/>
                  <a:gd name="connsiteY6" fmla="*/ 1243236 h 1285522"/>
                  <a:gd name="connsiteX0" fmla="*/ 529813 w 917050"/>
                  <a:gd name="connsiteY0" fmla="*/ 1243236 h 1285522"/>
                  <a:gd name="connsiteX1" fmla="*/ 156503 w 917050"/>
                  <a:gd name="connsiteY1" fmla="*/ 1200373 h 1285522"/>
                  <a:gd name="connsiteX2" fmla="*/ 1307 w 917050"/>
                  <a:gd name="connsiteY2" fmla="*/ 772671 h 1285522"/>
                  <a:gd name="connsiteX3" fmla="*/ 227810 w 917050"/>
                  <a:gd name="connsiteY3" fmla="*/ 198025 h 1285522"/>
                  <a:gd name="connsiteX4" fmla="*/ 877957 w 917050"/>
                  <a:gd name="connsiteY4" fmla="*/ 37141 h 1285522"/>
                  <a:gd name="connsiteX5" fmla="*/ 689205 w 917050"/>
                  <a:gd name="connsiteY5" fmla="*/ 732361 h 1285522"/>
                  <a:gd name="connsiteX6" fmla="*/ 529813 w 917050"/>
                  <a:gd name="connsiteY6" fmla="*/ 1243236 h 1285522"/>
                  <a:gd name="connsiteX0" fmla="*/ 529813 w 856905"/>
                  <a:gd name="connsiteY0" fmla="*/ 1188161 h 1230447"/>
                  <a:gd name="connsiteX1" fmla="*/ 156503 w 856905"/>
                  <a:gd name="connsiteY1" fmla="*/ 1145298 h 1230447"/>
                  <a:gd name="connsiteX2" fmla="*/ 1307 w 856905"/>
                  <a:gd name="connsiteY2" fmla="*/ 717596 h 1230447"/>
                  <a:gd name="connsiteX3" fmla="*/ 227810 w 856905"/>
                  <a:gd name="connsiteY3" fmla="*/ 142950 h 1230447"/>
                  <a:gd name="connsiteX4" fmla="*/ 810845 w 856905"/>
                  <a:gd name="connsiteY4" fmla="*/ 47687 h 1230447"/>
                  <a:gd name="connsiteX5" fmla="*/ 689205 w 856905"/>
                  <a:gd name="connsiteY5" fmla="*/ 677286 h 1230447"/>
                  <a:gd name="connsiteX6" fmla="*/ 529813 w 856905"/>
                  <a:gd name="connsiteY6" fmla="*/ 1188161 h 1230447"/>
                  <a:gd name="connsiteX0" fmla="*/ 529813 w 835030"/>
                  <a:gd name="connsiteY0" fmla="*/ 1146563 h 1188849"/>
                  <a:gd name="connsiteX1" fmla="*/ 156503 w 835030"/>
                  <a:gd name="connsiteY1" fmla="*/ 1103700 h 1188849"/>
                  <a:gd name="connsiteX2" fmla="*/ 1307 w 835030"/>
                  <a:gd name="connsiteY2" fmla="*/ 675998 h 1188849"/>
                  <a:gd name="connsiteX3" fmla="*/ 227810 w 835030"/>
                  <a:gd name="connsiteY3" fmla="*/ 101352 h 1188849"/>
                  <a:gd name="connsiteX4" fmla="*/ 785678 w 835030"/>
                  <a:gd name="connsiteY4" fmla="*/ 61612 h 1188849"/>
                  <a:gd name="connsiteX5" fmla="*/ 689205 w 835030"/>
                  <a:gd name="connsiteY5" fmla="*/ 635688 h 1188849"/>
                  <a:gd name="connsiteX6" fmla="*/ 529813 w 835030"/>
                  <a:gd name="connsiteY6" fmla="*/ 1146563 h 1188849"/>
                  <a:gd name="connsiteX0" fmla="*/ 529813 w 835030"/>
                  <a:gd name="connsiteY0" fmla="*/ 1179550 h 1221836"/>
                  <a:gd name="connsiteX1" fmla="*/ 156503 w 835030"/>
                  <a:gd name="connsiteY1" fmla="*/ 1136687 h 1221836"/>
                  <a:gd name="connsiteX2" fmla="*/ 1307 w 835030"/>
                  <a:gd name="connsiteY2" fmla="*/ 708985 h 1221836"/>
                  <a:gd name="connsiteX3" fmla="*/ 227810 w 835030"/>
                  <a:gd name="connsiteY3" fmla="*/ 134339 h 1221836"/>
                  <a:gd name="connsiteX4" fmla="*/ 785678 w 835030"/>
                  <a:gd name="connsiteY4" fmla="*/ 94599 h 1221836"/>
                  <a:gd name="connsiteX5" fmla="*/ 689205 w 835030"/>
                  <a:gd name="connsiteY5" fmla="*/ 668675 h 1221836"/>
                  <a:gd name="connsiteX6" fmla="*/ 529813 w 835030"/>
                  <a:gd name="connsiteY6" fmla="*/ 1179550 h 1221836"/>
                  <a:gd name="connsiteX0" fmla="*/ 529813 w 884072"/>
                  <a:gd name="connsiteY0" fmla="*/ 1179550 h 1221836"/>
                  <a:gd name="connsiteX1" fmla="*/ 156503 w 884072"/>
                  <a:gd name="connsiteY1" fmla="*/ 1136687 h 1221836"/>
                  <a:gd name="connsiteX2" fmla="*/ 1307 w 884072"/>
                  <a:gd name="connsiteY2" fmla="*/ 708985 h 1221836"/>
                  <a:gd name="connsiteX3" fmla="*/ 227810 w 884072"/>
                  <a:gd name="connsiteY3" fmla="*/ 134339 h 1221836"/>
                  <a:gd name="connsiteX4" fmla="*/ 785678 w 884072"/>
                  <a:gd name="connsiteY4" fmla="*/ 94599 h 1221836"/>
                  <a:gd name="connsiteX5" fmla="*/ 689205 w 884072"/>
                  <a:gd name="connsiteY5" fmla="*/ 668675 h 1221836"/>
                  <a:gd name="connsiteX6" fmla="*/ 529813 w 884072"/>
                  <a:gd name="connsiteY6" fmla="*/ 1179550 h 1221836"/>
                  <a:gd name="connsiteX0" fmla="*/ 529813 w 915360"/>
                  <a:gd name="connsiteY0" fmla="*/ 1179550 h 1221836"/>
                  <a:gd name="connsiteX1" fmla="*/ 156503 w 915360"/>
                  <a:gd name="connsiteY1" fmla="*/ 1136687 h 1221836"/>
                  <a:gd name="connsiteX2" fmla="*/ 1307 w 915360"/>
                  <a:gd name="connsiteY2" fmla="*/ 708985 h 1221836"/>
                  <a:gd name="connsiteX3" fmla="*/ 227810 w 915360"/>
                  <a:gd name="connsiteY3" fmla="*/ 134339 h 1221836"/>
                  <a:gd name="connsiteX4" fmla="*/ 785678 w 915360"/>
                  <a:gd name="connsiteY4" fmla="*/ 94599 h 1221836"/>
                  <a:gd name="connsiteX5" fmla="*/ 689205 w 915360"/>
                  <a:gd name="connsiteY5" fmla="*/ 668675 h 1221836"/>
                  <a:gd name="connsiteX6" fmla="*/ 529813 w 915360"/>
                  <a:gd name="connsiteY6" fmla="*/ 1179550 h 1221836"/>
                  <a:gd name="connsiteX0" fmla="*/ 529813 w 854854"/>
                  <a:gd name="connsiteY0" fmla="*/ 1179550 h 1221836"/>
                  <a:gd name="connsiteX1" fmla="*/ 156503 w 854854"/>
                  <a:gd name="connsiteY1" fmla="*/ 1136687 h 1221836"/>
                  <a:gd name="connsiteX2" fmla="*/ 1307 w 854854"/>
                  <a:gd name="connsiteY2" fmla="*/ 708985 h 1221836"/>
                  <a:gd name="connsiteX3" fmla="*/ 227810 w 854854"/>
                  <a:gd name="connsiteY3" fmla="*/ 134339 h 1221836"/>
                  <a:gd name="connsiteX4" fmla="*/ 785678 w 854854"/>
                  <a:gd name="connsiteY4" fmla="*/ 94599 h 1221836"/>
                  <a:gd name="connsiteX5" fmla="*/ 689205 w 854854"/>
                  <a:gd name="connsiteY5" fmla="*/ 668675 h 1221836"/>
                  <a:gd name="connsiteX6" fmla="*/ 529813 w 854854"/>
                  <a:gd name="connsiteY6" fmla="*/ 1179550 h 1221836"/>
                  <a:gd name="connsiteX0" fmla="*/ 529813 w 853040"/>
                  <a:gd name="connsiteY0" fmla="*/ 1179550 h 1221836"/>
                  <a:gd name="connsiteX1" fmla="*/ 156503 w 853040"/>
                  <a:gd name="connsiteY1" fmla="*/ 1136687 h 1221836"/>
                  <a:gd name="connsiteX2" fmla="*/ 1307 w 853040"/>
                  <a:gd name="connsiteY2" fmla="*/ 708985 h 1221836"/>
                  <a:gd name="connsiteX3" fmla="*/ 227810 w 853040"/>
                  <a:gd name="connsiteY3" fmla="*/ 134339 h 1221836"/>
                  <a:gd name="connsiteX4" fmla="*/ 785678 w 853040"/>
                  <a:gd name="connsiteY4" fmla="*/ 94599 h 1221836"/>
                  <a:gd name="connsiteX5" fmla="*/ 689205 w 853040"/>
                  <a:gd name="connsiteY5" fmla="*/ 668675 h 1221836"/>
                  <a:gd name="connsiteX6" fmla="*/ 529813 w 853040"/>
                  <a:gd name="connsiteY6" fmla="*/ 1179550 h 1221836"/>
                  <a:gd name="connsiteX0" fmla="*/ 529813 w 853040"/>
                  <a:gd name="connsiteY0" fmla="*/ 1215131 h 1257417"/>
                  <a:gd name="connsiteX1" fmla="*/ 156503 w 853040"/>
                  <a:gd name="connsiteY1" fmla="*/ 1172268 h 1257417"/>
                  <a:gd name="connsiteX2" fmla="*/ 1307 w 853040"/>
                  <a:gd name="connsiteY2" fmla="*/ 744566 h 1257417"/>
                  <a:gd name="connsiteX3" fmla="*/ 227810 w 853040"/>
                  <a:gd name="connsiteY3" fmla="*/ 169920 h 1257417"/>
                  <a:gd name="connsiteX4" fmla="*/ 785678 w 853040"/>
                  <a:gd name="connsiteY4" fmla="*/ 130180 h 1257417"/>
                  <a:gd name="connsiteX5" fmla="*/ 689205 w 853040"/>
                  <a:gd name="connsiteY5" fmla="*/ 704256 h 1257417"/>
                  <a:gd name="connsiteX6" fmla="*/ 529813 w 853040"/>
                  <a:gd name="connsiteY6" fmla="*/ 1215131 h 1257417"/>
                  <a:gd name="connsiteX0" fmla="*/ 529813 w 853040"/>
                  <a:gd name="connsiteY0" fmla="*/ 1195091 h 1237377"/>
                  <a:gd name="connsiteX1" fmla="*/ 156503 w 853040"/>
                  <a:gd name="connsiteY1" fmla="*/ 1152228 h 1237377"/>
                  <a:gd name="connsiteX2" fmla="*/ 1307 w 853040"/>
                  <a:gd name="connsiteY2" fmla="*/ 724526 h 1237377"/>
                  <a:gd name="connsiteX3" fmla="*/ 227810 w 853040"/>
                  <a:gd name="connsiteY3" fmla="*/ 149880 h 1237377"/>
                  <a:gd name="connsiteX4" fmla="*/ 785678 w 853040"/>
                  <a:gd name="connsiteY4" fmla="*/ 110140 h 1237377"/>
                  <a:gd name="connsiteX5" fmla="*/ 689205 w 853040"/>
                  <a:gd name="connsiteY5" fmla="*/ 684216 h 1237377"/>
                  <a:gd name="connsiteX6" fmla="*/ 529813 w 853040"/>
                  <a:gd name="connsiteY6" fmla="*/ 1195091 h 1237377"/>
                  <a:gd name="connsiteX0" fmla="*/ 542963 w 866190"/>
                  <a:gd name="connsiteY0" fmla="*/ 1235197 h 1277483"/>
                  <a:gd name="connsiteX1" fmla="*/ 169653 w 866190"/>
                  <a:gd name="connsiteY1" fmla="*/ 1192334 h 1277483"/>
                  <a:gd name="connsiteX2" fmla="*/ 14457 w 866190"/>
                  <a:gd name="connsiteY2" fmla="*/ 764632 h 1277483"/>
                  <a:gd name="connsiteX3" fmla="*/ 240960 w 866190"/>
                  <a:gd name="connsiteY3" fmla="*/ 189986 h 1277483"/>
                  <a:gd name="connsiteX4" fmla="*/ 798828 w 866190"/>
                  <a:gd name="connsiteY4" fmla="*/ 150246 h 1277483"/>
                  <a:gd name="connsiteX5" fmla="*/ 702355 w 866190"/>
                  <a:gd name="connsiteY5" fmla="*/ 724322 h 1277483"/>
                  <a:gd name="connsiteX6" fmla="*/ 542963 w 866190"/>
                  <a:gd name="connsiteY6" fmla="*/ 1235197 h 1277483"/>
                  <a:gd name="connsiteX0" fmla="*/ 529813 w 853040"/>
                  <a:gd name="connsiteY0" fmla="*/ 1215244 h 1257530"/>
                  <a:gd name="connsiteX1" fmla="*/ 156503 w 853040"/>
                  <a:gd name="connsiteY1" fmla="*/ 1172381 h 1257530"/>
                  <a:gd name="connsiteX2" fmla="*/ 1307 w 853040"/>
                  <a:gd name="connsiteY2" fmla="*/ 744679 h 1257530"/>
                  <a:gd name="connsiteX3" fmla="*/ 227810 w 853040"/>
                  <a:gd name="connsiteY3" fmla="*/ 170033 h 1257530"/>
                  <a:gd name="connsiteX4" fmla="*/ 785678 w 853040"/>
                  <a:gd name="connsiteY4" fmla="*/ 130293 h 1257530"/>
                  <a:gd name="connsiteX5" fmla="*/ 689205 w 853040"/>
                  <a:gd name="connsiteY5" fmla="*/ 704369 h 1257530"/>
                  <a:gd name="connsiteX6" fmla="*/ 529813 w 853040"/>
                  <a:gd name="connsiteY6" fmla="*/ 1215244 h 1257530"/>
                  <a:gd name="connsiteX0" fmla="*/ 529813 w 853040"/>
                  <a:gd name="connsiteY0" fmla="*/ 1203279 h 1245565"/>
                  <a:gd name="connsiteX1" fmla="*/ 156503 w 853040"/>
                  <a:gd name="connsiteY1" fmla="*/ 1160416 h 1245565"/>
                  <a:gd name="connsiteX2" fmla="*/ 1307 w 853040"/>
                  <a:gd name="connsiteY2" fmla="*/ 732714 h 1245565"/>
                  <a:gd name="connsiteX3" fmla="*/ 227810 w 853040"/>
                  <a:gd name="connsiteY3" fmla="*/ 158068 h 1245565"/>
                  <a:gd name="connsiteX4" fmla="*/ 785678 w 853040"/>
                  <a:gd name="connsiteY4" fmla="*/ 118328 h 1245565"/>
                  <a:gd name="connsiteX5" fmla="*/ 689205 w 853040"/>
                  <a:gd name="connsiteY5" fmla="*/ 692404 h 1245565"/>
                  <a:gd name="connsiteX6" fmla="*/ 529813 w 853040"/>
                  <a:gd name="connsiteY6" fmla="*/ 1203279 h 1245565"/>
                  <a:gd name="connsiteX0" fmla="*/ 529813 w 853040"/>
                  <a:gd name="connsiteY0" fmla="*/ 1196408 h 1238694"/>
                  <a:gd name="connsiteX1" fmla="*/ 156503 w 853040"/>
                  <a:gd name="connsiteY1" fmla="*/ 1153545 h 1238694"/>
                  <a:gd name="connsiteX2" fmla="*/ 1307 w 853040"/>
                  <a:gd name="connsiteY2" fmla="*/ 725843 h 1238694"/>
                  <a:gd name="connsiteX3" fmla="*/ 227810 w 853040"/>
                  <a:gd name="connsiteY3" fmla="*/ 151197 h 1238694"/>
                  <a:gd name="connsiteX4" fmla="*/ 785678 w 853040"/>
                  <a:gd name="connsiteY4" fmla="*/ 111457 h 1238694"/>
                  <a:gd name="connsiteX5" fmla="*/ 689205 w 853040"/>
                  <a:gd name="connsiteY5" fmla="*/ 685533 h 1238694"/>
                  <a:gd name="connsiteX6" fmla="*/ 529813 w 853040"/>
                  <a:gd name="connsiteY6" fmla="*/ 1196408 h 1238694"/>
                  <a:gd name="connsiteX0" fmla="*/ 529813 w 853040"/>
                  <a:gd name="connsiteY0" fmla="*/ 1192515 h 1234801"/>
                  <a:gd name="connsiteX1" fmla="*/ 156503 w 853040"/>
                  <a:gd name="connsiteY1" fmla="*/ 1149652 h 1234801"/>
                  <a:gd name="connsiteX2" fmla="*/ 1307 w 853040"/>
                  <a:gd name="connsiteY2" fmla="*/ 721950 h 1234801"/>
                  <a:gd name="connsiteX3" fmla="*/ 227810 w 853040"/>
                  <a:gd name="connsiteY3" fmla="*/ 147304 h 1234801"/>
                  <a:gd name="connsiteX4" fmla="*/ 785678 w 853040"/>
                  <a:gd name="connsiteY4" fmla="*/ 107564 h 1234801"/>
                  <a:gd name="connsiteX5" fmla="*/ 689205 w 853040"/>
                  <a:gd name="connsiteY5" fmla="*/ 681640 h 1234801"/>
                  <a:gd name="connsiteX6" fmla="*/ 529813 w 853040"/>
                  <a:gd name="connsiteY6" fmla="*/ 1192515 h 1234801"/>
                  <a:gd name="connsiteX0" fmla="*/ 529813 w 853040"/>
                  <a:gd name="connsiteY0" fmla="*/ 1168019 h 1210305"/>
                  <a:gd name="connsiteX1" fmla="*/ 156503 w 853040"/>
                  <a:gd name="connsiteY1" fmla="*/ 1125156 h 1210305"/>
                  <a:gd name="connsiteX2" fmla="*/ 1307 w 853040"/>
                  <a:gd name="connsiteY2" fmla="*/ 697454 h 1210305"/>
                  <a:gd name="connsiteX3" fmla="*/ 227810 w 853040"/>
                  <a:gd name="connsiteY3" fmla="*/ 122808 h 1210305"/>
                  <a:gd name="connsiteX4" fmla="*/ 785678 w 853040"/>
                  <a:gd name="connsiteY4" fmla="*/ 83068 h 1210305"/>
                  <a:gd name="connsiteX5" fmla="*/ 689205 w 853040"/>
                  <a:gd name="connsiteY5" fmla="*/ 657144 h 1210305"/>
                  <a:gd name="connsiteX6" fmla="*/ 529813 w 853040"/>
                  <a:gd name="connsiteY6" fmla="*/ 1168019 h 1210305"/>
                  <a:gd name="connsiteX0" fmla="*/ 529813 w 853040"/>
                  <a:gd name="connsiteY0" fmla="*/ 1163578 h 1205864"/>
                  <a:gd name="connsiteX1" fmla="*/ 156503 w 853040"/>
                  <a:gd name="connsiteY1" fmla="*/ 1120715 h 1205864"/>
                  <a:gd name="connsiteX2" fmla="*/ 1307 w 853040"/>
                  <a:gd name="connsiteY2" fmla="*/ 693013 h 1205864"/>
                  <a:gd name="connsiteX3" fmla="*/ 227810 w 853040"/>
                  <a:gd name="connsiteY3" fmla="*/ 118367 h 1205864"/>
                  <a:gd name="connsiteX4" fmla="*/ 785678 w 853040"/>
                  <a:gd name="connsiteY4" fmla="*/ 78627 h 1205864"/>
                  <a:gd name="connsiteX5" fmla="*/ 689205 w 853040"/>
                  <a:gd name="connsiteY5" fmla="*/ 652703 h 1205864"/>
                  <a:gd name="connsiteX6" fmla="*/ 529813 w 853040"/>
                  <a:gd name="connsiteY6" fmla="*/ 1163578 h 1205864"/>
                  <a:gd name="connsiteX0" fmla="*/ 529813 w 826151"/>
                  <a:gd name="connsiteY0" fmla="*/ 1163578 h 1205864"/>
                  <a:gd name="connsiteX1" fmla="*/ 156503 w 826151"/>
                  <a:gd name="connsiteY1" fmla="*/ 1120715 h 1205864"/>
                  <a:gd name="connsiteX2" fmla="*/ 1307 w 826151"/>
                  <a:gd name="connsiteY2" fmla="*/ 693013 h 1205864"/>
                  <a:gd name="connsiteX3" fmla="*/ 227810 w 826151"/>
                  <a:gd name="connsiteY3" fmla="*/ 118367 h 1205864"/>
                  <a:gd name="connsiteX4" fmla="*/ 785678 w 826151"/>
                  <a:gd name="connsiteY4" fmla="*/ 78627 h 1205864"/>
                  <a:gd name="connsiteX5" fmla="*/ 689205 w 826151"/>
                  <a:gd name="connsiteY5" fmla="*/ 652703 h 1205864"/>
                  <a:gd name="connsiteX6" fmla="*/ 529813 w 826151"/>
                  <a:gd name="connsiteY6" fmla="*/ 1163578 h 1205864"/>
                  <a:gd name="connsiteX0" fmla="*/ 529813 w 847610"/>
                  <a:gd name="connsiteY0" fmla="*/ 1163578 h 1205864"/>
                  <a:gd name="connsiteX1" fmla="*/ 156503 w 847610"/>
                  <a:gd name="connsiteY1" fmla="*/ 1120715 h 1205864"/>
                  <a:gd name="connsiteX2" fmla="*/ 1307 w 847610"/>
                  <a:gd name="connsiteY2" fmla="*/ 693013 h 1205864"/>
                  <a:gd name="connsiteX3" fmla="*/ 227810 w 847610"/>
                  <a:gd name="connsiteY3" fmla="*/ 118367 h 1205864"/>
                  <a:gd name="connsiteX4" fmla="*/ 785678 w 847610"/>
                  <a:gd name="connsiteY4" fmla="*/ 78627 h 1205864"/>
                  <a:gd name="connsiteX5" fmla="*/ 689205 w 847610"/>
                  <a:gd name="connsiteY5" fmla="*/ 652703 h 1205864"/>
                  <a:gd name="connsiteX6" fmla="*/ 529813 w 847610"/>
                  <a:gd name="connsiteY6" fmla="*/ 1163578 h 1205864"/>
                  <a:gd name="connsiteX0" fmla="*/ 529813 w 860306"/>
                  <a:gd name="connsiteY0" fmla="*/ 1163578 h 1205864"/>
                  <a:gd name="connsiteX1" fmla="*/ 156503 w 860306"/>
                  <a:gd name="connsiteY1" fmla="*/ 1120715 h 1205864"/>
                  <a:gd name="connsiteX2" fmla="*/ 1307 w 860306"/>
                  <a:gd name="connsiteY2" fmla="*/ 693013 h 1205864"/>
                  <a:gd name="connsiteX3" fmla="*/ 227810 w 860306"/>
                  <a:gd name="connsiteY3" fmla="*/ 118367 h 1205864"/>
                  <a:gd name="connsiteX4" fmla="*/ 785678 w 860306"/>
                  <a:gd name="connsiteY4" fmla="*/ 78627 h 1205864"/>
                  <a:gd name="connsiteX5" fmla="*/ 689205 w 860306"/>
                  <a:gd name="connsiteY5" fmla="*/ 652703 h 1205864"/>
                  <a:gd name="connsiteX6" fmla="*/ 529813 w 860306"/>
                  <a:gd name="connsiteY6" fmla="*/ 1163578 h 1205864"/>
                  <a:gd name="connsiteX0" fmla="*/ 529813 w 860306"/>
                  <a:gd name="connsiteY0" fmla="*/ 1179736 h 1222022"/>
                  <a:gd name="connsiteX1" fmla="*/ 156503 w 860306"/>
                  <a:gd name="connsiteY1" fmla="*/ 1136873 h 1222022"/>
                  <a:gd name="connsiteX2" fmla="*/ 1307 w 860306"/>
                  <a:gd name="connsiteY2" fmla="*/ 709171 h 1222022"/>
                  <a:gd name="connsiteX3" fmla="*/ 227810 w 860306"/>
                  <a:gd name="connsiteY3" fmla="*/ 134525 h 1222022"/>
                  <a:gd name="connsiteX4" fmla="*/ 785678 w 860306"/>
                  <a:gd name="connsiteY4" fmla="*/ 94785 h 1222022"/>
                  <a:gd name="connsiteX5" fmla="*/ 689205 w 860306"/>
                  <a:gd name="connsiteY5" fmla="*/ 668861 h 1222022"/>
                  <a:gd name="connsiteX6" fmla="*/ 529813 w 860306"/>
                  <a:gd name="connsiteY6" fmla="*/ 1179736 h 1222022"/>
                  <a:gd name="connsiteX0" fmla="*/ 529813 w 860306"/>
                  <a:gd name="connsiteY0" fmla="*/ 1179736 h 1248514"/>
                  <a:gd name="connsiteX1" fmla="*/ 156503 w 860306"/>
                  <a:gd name="connsiteY1" fmla="*/ 1136873 h 1248514"/>
                  <a:gd name="connsiteX2" fmla="*/ 1307 w 860306"/>
                  <a:gd name="connsiteY2" fmla="*/ 709171 h 1248514"/>
                  <a:gd name="connsiteX3" fmla="*/ 227810 w 860306"/>
                  <a:gd name="connsiteY3" fmla="*/ 134525 h 1248514"/>
                  <a:gd name="connsiteX4" fmla="*/ 785678 w 860306"/>
                  <a:gd name="connsiteY4" fmla="*/ 94785 h 1248514"/>
                  <a:gd name="connsiteX5" fmla="*/ 689205 w 860306"/>
                  <a:gd name="connsiteY5" fmla="*/ 668861 h 1248514"/>
                  <a:gd name="connsiteX6" fmla="*/ 529813 w 860306"/>
                  <a:gd name="connsiteY6" fmla="*/ 1179736 h 1248514"/>
                  <a:gd name="connsiteX0" fmla="*/ 529813 w 860306"/>
                  <a:gd name="connsiteY0" fmla="*/ 1179736 h 1209110"/>
                  <a:gd name="connsiteX1" fmla="*/ 156503 w 860306"/>
                  <a:gd name="connsiteY1" fmla="*/ 1136873 h 1209110"/>
                  <a:gd name="connsiteX2" fmla="*/ 1307 w 860306"/>
                  <a:gd name="connsiteY2" fmla="*/ 709171 h 1209110"/>
                  <a:gd name="connsiteX3" fmla="*/ 227810 w 860306"/>
                  <a:gd name="connsiteY3" fmla="*/ 134525 h 1209110"/>
                  <a:gd name="connsiteX4" fmla="*/ 785678 w 860306"/>
                  <a:gd name="connsiteY4" fmla="*/ 94785 h 1209110"/>
                  <a:gd name="connsiteX5" fmla="*/ 689205 w 860306"/>
                  <a:gd name="connsiteY5" fmla="*/ 668861 h 1209110"/>
                  <a:gd name="connsiteX6" fmla="*/ 529813 w 860306"/>
                  <a:gd name="connsiteY6" fmla="*/ 1179736 h 1209110"/>
                  <a:gd name="connsiteX0" fmla="*/ 529813 w 860306"/>
                  <a:gd name="connsiteY0" fmla="*/ 1179736 h 1209110"/>
                  <a:gd name="connsiteX1" fmla="*/ 156503 w 860306"/>
                  <a:gd name="connsiteY1" fmla="*/ 1136873 h 1209110"/>
                  <a:gd name="connsiteX2" fmla="*/ 1307 w 860306"/>
                  <a:gd name="connsiteY2" fmla="*/ 709171 h 1209110"/>
                  <a:gd name="connsiteX3" fmla="*/ 227810 w 860306"/>
                  <a:gd name="connsiteY3" fmla="*/ 134525 h 1209110"/>
                  <a:gd name="connsiteX4" fmla="*/ 785678 w 860306"/>
                  <a:gd name="connsiteY4" fmla="*/ 94785 h 1209110"/>
                  <a:gd name="connsiteX5" fmla="*/ 689205 w 860306"/>
                  <a:gd name="connsiteY5" fmla="*/ 668861 h 1209110"/>
                  <a:gd name="connsiteX6" fmla="*/ 529813 w 860306"/>
                  <a:gd name="connsiteY6" fmla="*/ 1179736 h 1209110"/>
                  <a:gd name="connsiteX0" fmla="*/ 529813 w 860306"/>
                  <a:gd name="connsiteY0" fmla="*/ 1179736 h 1204783"/>
                  <a:gd name="connsiteX1" fmla="*/ 156503 w 860306"/>
                  <a:gd name="connsiteY1" fmla="*/ 1136873 h 1204783"/>
                  <a:gd name="connsiteX2" fmla="*/ 1307 w 860306"/>
                  <a:gd name="connsiteY2" fmla="*/ 709171 h 1204783"/>
                  <a:gd name="connsiteX3" fmla="*/ 227810 w 860306"/>
                  <a:gd name="connsiteY3" fmla="*/ 134525 h 1204783"/>
                  <a:gd name="connsiteX4" fmla="*/ 785678 w 860306"/>
                  <a:gd name="connsiteY4" fmla="*/ 94785 h 1204783"/>
                  <a:gd name="connsiteX5" fmla="*/ 689205 w 860306"/>
                  <a:gd name="connsiteY5" fmla="*/ 668861 h 1204783"/>
                  <a:gd name="connsiteX6" fmla="*/ 529813 w 860306"/>
                  <a:gd name="connsiteY6" fmla="*/ 1179736 h 1204783"/>
                  <a:gd name="connsiteX0" fmla="*/ 529813 w 860306"/>
                  <a:gd name="connsiteY0" fmla="*/ 1179736 h 1212482"/>
                  <a:gd name="connsiteX1" fmla="*/ 156503 w 860306"/>
                  <a:gd name="connsiteY1" fmla="*/ 1136873 h 1212482"/>
                  <a:gd name="connsiteX2" fmla="*/ 1307 w 860306"/>
                  <a:gd name="connsiteY2" fmla="*/ 709171 h 1212482"/>
                  <a:gd name="connsiteX3" fmla="*/ 227810 w 860306"/>
                  <a:gd name="connsiteY3" fmla="*/ 134525 h 1212482"/>
                  <a:gd name="connsiteX4" fmla="*/ 785678 w 860306"/>
                  <a:gd name="connsiteY4" fmla="*/ 94785 h 1212482"/>
                  <a:gd name="connsiteX5" fmla="*/ 689205 w 860306"/>
                  <a:gd name="connsiteY5" fmla="*/ 668861 h 1212482"/>
                  <a:gd name="connsiteX6" fmla="*/ 529813 w 860306"/>
                  <a:gd name="connsiteY6" fmla="*/ 1179736 h 1212482"/>
                  <a:gd name="connsiteX0" fmla="*/ 529813 w 867343"/>
                  <a:gd name="connsiteY0" fmla="*/ 1179736 h 1212482"/>
                  <a:gd name="connsiteX1" fmla="*/ 156503 w 867343"/>
                  <a:gd name="connsiteY1" fmla="*/ 1136873 h 1212482"/>
                  <a:gd name="connsiteX2" fmla="*/ 1307 w 867343"/>
                  <a:gd name="connsiteY2" fmla="*/ 709171 h 1212482"/>
                  <a:gd name="connsiteX3" fmla="*/ 227810 w 867343"/>
                  <a:gd name="connsiteY3" fmla="*/ 134525 h 1212482"/>
                  <a:gd name="connsiteX4" fmla="*/ 785678 w 867343"/>
                  <a:gd name="connsiteY4" fmla="*/ 94785 h 1212482"/>
                  <a:gd name="connsiteX5" fmla="*/ 689205 w 867343"/>
                  <a:gd name="connsiteY5" fmla="*/ 668861 h 1212482"/>
                  <a:gd name="connsiteX6" fmla="*/ 529813 w 867343"/>
                  <a:gd name="connsiteY6" fmla="*/ 1179736 h 1212482"/>
                  <a:gd name="connsiteX0" fmla="*/ 529813 w 869001"/>
                  <a:gd name="connsiteY0" fmla="*/ 1179736 h 1212482"/>
                  <a:gd name="connsiteX1" fmla="*/ 156503 w 869001"/>
                  <a:gd name="connsiteY1" fmla="*/ 1136873 h 1212482"/>
                  <a:gd name="connsiteX2" fmla="*/ 1307 w 869001"/>
                  <a:gd name="connsiteY2" fmla="*/ 709171 h 1212482"/>
                  <a:gd name="connsiteX3" fmla="*/ 227810 w 869001"/>
                  <a:gd name="connsiteY3" fmla="*/ 134525 h 1212482"/>
                  <a:gd name="connsiteX4" fmla="*/ 785678 w 869001"/>
                  <a:gd name="connsiteY4" fmla="*/ 94785 h 1212482"/>
                  <a:gd name="connsiteX5" fmla="*/ 689205 w 869001"/>
                  <a:gd name="connsiteY5" fmla="*/ 668861 h 1212482"/>
                  <a:gd name="connsiteX6" fmla="*/ 529813 w 869001"/>
                  <a:gd name="connsiteY6" fmla="*/ 1179736 h 1212482"/>
                  <a:gd name="connsiteX0" fmla="*/ 529813 w 860306"/>
                  <a:gd name="connsiteY0" fmla="*/ 1179736 h 1212482"/>
                  <a:gd name="connsiteX1" fmla="*/ 156503 w 860306"/>
                  <a:gd name="connsiteY1" fmla="*/ 1136873 h 1212482"/>
                  <a:gd name="connsiteX2" fmla="*/ 1307 w 860306"/>
                  <a:gd name="connsiteY2" fmla="*/ 709171 h 1212482"/>
                  <a:gd name="connsiteX3" fmla="*/ 227810 w 860306"/>
                  <a:gd name="connsiteY3" fmla="*/ 134525 h 1212482"/>
                  <a:gd name="connsiteX4" fmla="*/ 785678 w 860306"/>
                  <a:gd name="connsiteY4" fmla="*/ 94785 h 1212482"/>
                  <a:gd name="connsiteX5" fmla="*/ 689205 w 860306"/>
                  <a:gd name="connsiteY5" fmla="*/ 668861 h 1212482"/>
                  <a:gd name="connsiteX6" fmla="*/ 529813 w 860306"/>
                  <a:gd name="connsiteY6" fmla="*/ 1179736 h 1212482"/>
                  <a:gd name="connsiteX0" fmla="*/ 529813 w 853705"/>
                  <a:gd name="connsiteY0" fmla="*/ 1179736 h 1212482"/>
                  <a:gd name="connsiteX1" fmla="*/ 156503 w 853705"/>
                  <a:gd name="connsiteY1" fmla="*/ 1136873 h 1212482"/>
                  <a:gd name="connsiteX2" fmla="*/ 1307 w 853705"/>
                  <a:gd name="connsiteY2" fmla="*/ 709171 h 1212482"/>
                  <a:gd name="connsiteX3" fmla="*/ 227810 w 853705"/>
                  <a:gd name="connsiteY3" fmla="*/ 134525 h 1212482"/>
                  <a:gd name="connsiteX4" fmla="*/ 785678 w 853705"/>
                  <a:gd name="connsiteY4" fmla="*/ 94785 h 1212482"/>
                  <a:gd name="connsiteX5" fmla="*/ 689205 w 853705"/>
                  <a:gd name="connsiteY5" fmla="*/ 668861 h 1212482"/>
                  <a:gd name="connsiteX6" fmla="*/ 529813 w 853705"/>
                  <a:gd name="connsiteY6" fmla="*/ 1179736 h 1212482"/>
                  <a:gd name="connsiteX0" fmla="*/ 472663 w 855270"/>
                  <a:gd name="connsiteY0" fmla="*/ 1147642 h 1189160"/>
                  <a:gd name="connsiteX1" fmla="*/ 156503 w 855270"/>
                  <a:gd name="connsiteY1" fmla="*/ 1136873 h 1189160"/>
                  <a:gd name="connsiteX2" fmla="*/ 1307 w 855270"/>
                  <a:gd name="connsiteY2" fmla="*/ 709171 h 1189160"/>
                  <a:gd name="connsiteX3" fmla="*/ 227810 w 855270"/>
                  <a:gd name="connsiteY3" fmla="*/ 134525 h 1189160"/>
                  <a:gd name="connsiteX4" fmla="*/ 785678 w 855270"/>
                  <a:gd name="connsiteY4" fmla="*/ 94785 h 1189160"/>
                  <a:gd name="connsiteX5" fmla="*/ 689205 w 855270"/>
                  <a:gd name="connsiteY5" fmla="*/ 668861 h 1189160"/>
                  <a:gd name="connsiteX6" fmla="*/ 472663 w 855270"/>
                  <a:gd name="connsiteY6" fmla="*/ 1147642 h 1189160"/>
                  <a:gd name="connsiteX0" fmla="*/ 491713 w 854742"/>
                  <a:gd name="connsiteY0" fmla="*/ 1074283 h 1155897"/>
                  <a:gd name="connsiteX1" fmla="*/ 156503 w 854742"/>
                  <a:gd name="connsiteY1" fmla="*/ 1136873 h 1155897"/>
                  <a:gd name="connsiteX2" fmla="*/ 1307 w 854742"/>
                  <a:gd name="connsiteY2" fmla="*/ 709171 h 1155897"/>
                  <a:gd name="connsiteX3" fmla="*/ 227810 w 854742"/>
                  <a:gd name="connsiteY3" fmla="*/ 134525 h 1155897"/>
                  <a:gd name="connsiteX4" fmla="*/ 785678 w 854742"/>
                  <a:gd name="connsiteY4" fmla="*/ 94785 h 1155897"/>
                  <a:gd name="connsiteX5" fmla="*/ 689205 w 854742"/>
                  <a:gd name="connsiteY5" fmla="*/ 668861 h 1155897"/>
                  <a:gd name="connsiteX6" fmla="*/ 491713 w 854742"/>
                  <a:gd name="connsiteY6" fmla="*/ 1074283 h 1155897"/>
                  <a:gd name="connsiteX0" fmla="*/ 514573 w 854117"/>
                  <a:gd name="connsiteY0" fmla="*/ 1211831 h 1238687"/>
                  <a:gd name="connsiteX1" fmla="*/ 156503 w 854117"/>
                  <a:gd name="connsiteY1" fmla="*/ 1136873 h 1238687"/>
                  <a:gd name="connsiteX2" fmla="*/ 1307 w 854117"/>
                  <a:gd name="connsiteY2" fmla="*/ 709171 h 1238687"/>
                  <a:gd name="connsiteX3" fmla="*/ 227810 w 854117"/>
                  <a:gd name="connsiteY3" fmla="*/ 134525 h 1238687"/>
                  <a:gd name="connsiteX4" fmla="*/ 785678 w 854117"/>
                  <a:gd name="connsiteY4" fmla="*/ 94785 h 1238687"/>
                  <a:gd name="connsiteX5" fmla="*/ 689205 w 854117"/>
                  <a:gd name="connsiteY5" fmla="*/ 668861 h 1238687"/>
                  <a:gd name="connsiteX6" fmla="*/ 514573 w 854117"/>
                  <a:gd name="connsiteY6" fmla="*/ 1211831 h 1238687"/>
                  <a:gd name="connsiteX0" fmla="*/ 488498 w 828042"/>
                  <a:gd name="connsiteY0" fmla="*/ 1192961 h 1219817"/>
                  <a:gd name="connsiteX1" fmla="*/ 130428 w 828042"/>
                  <a:gd name="connsiteY1" fmla="*/ 1118003 h 1219817"/>
                  <a:gd name="connsiteX2" fmla="*/ 1902 w 828042"/>
                  <a:gd name="connsiteY2" fmla="*/ 566508 h 1219817"/>
                  <a:gd name="connsiteX3" fmla="*/ 201735 w 828042"/>
                  <a:gd name="connsiteY3" fmla="*/ 115655 h 1219817"/>
                  <a:gd name="connsiteX4" fmla="*/ 759603 w 828042"/>
                  <a:gd name="connsiteY4" fmla="*/ 75915 h 1219817"/>
                  <a:gd name="connsiteX5" fmla="*/ 663130 w 828042"/>
                  <a:gd name="connsiteY5" fmla="*/ 649991 h 1219817"/>
                  <a:gd name="connsiteX6" fmla="*/ 488498 w 828042"/>
                  <a:gd name="connsiteY6" fmla="*/ 1192961 h 1219817"/>
                  <a:gd name="connsiteX0" fmla="*/ 493857 w 833401"/>
                  <a:gd name="connsiteY0" fmla="*/ 1209130 h 1235986"/>
                  <a:gd name="connsiteX1" fmla="*/ 135787 w 833401"/>
                  <a:gd name="connsiteY1" fmla="*/ 1134172 h 1235986"/>
                  <a:gd name="connsiteX2" fmla="*/ 7261 w 833401"/>
                  <a:gd name="connsiteY2" fmla="*/ 582677 h 1235986"/>
                  <a:gd name="connsiteX3" fmla="*/ 309964 w 833401"/>
                  <a:gd name="connsiteY3" fmla="*/ 85974 h 1235986"/>
                  <a:gd name="connsiteX4" fmla="*/ 764962 w 833401"/>
                  <a:gd name="connsiteY4" fmla="*/ 92084 h 1235986"/>
                  <a:gd name="connsiteX5" fmla="*/ 668489 w 833401"/>
                  <a:gd name="connsiteY5" fmla="*/ 666160 h 1235986"/>
                  <a:gd name="connsiteX6" fmla="*/ 493857 w 833401"/>
                  <a:gd name="connsiteY6" fmla="*/ 1209130 h 1235986"/>
                  <a:gd name="connsiteX0" fmla="*/ 451045 w 790589"/>
                  <a:gd name="connsiteY0" fmla="*/ 1207647 h 1234503"/>
                  <a:gd name="connsiteX1" fmla="*/ 92975 w 790589"/>
                  <a:gd name="connsiteY1" fmla="*/ 1132689 h 1234503"/>
                  <a:gd name="connsiteX2" fmla="*/ 13979 w 790589"/>
                  <a:gd name="connsiteY2" fmla="*/ 553685 h 1234503"/>
                  <a:gd name="connsiteX3" fmla="*/ 267152 w 790589"/>
                  <a:gd name="connsiteY3" fmla="*/ 84491 h 1234503"/>
                  <a:gd name="connsiteX4" fmla="*/ 722150 w 790589"/>
                  <a:gd name="connsiteY4" fmla="*/ 90601 h 1234503"/>
                  <a:gd name="connsiteX5" fmla="*/ 625677 w 790589"/>
                  <a:gd name="connsiteY5" fmla="*/ 664677 h 1234503"/>
                  <a:gd name="connsiteX6" fmla="*/ 451045 w 790589"/>
                  <a:gd name="connsiteY6" fmla="*/ 1207647 h 1234503"/>
                  <a:gd name="connsiteX0" fmla="*/ 451045 w 790589"/>
                  <a:gd name="connsiteY0" fmla="*/ 1207647 h 1219804"/>
                  <a:gd name="connsiteX1" fmla="*/ 92975 w 790589"/>
                  <a:gd name="connsiteY1" fmla="*/ 1036405 h 1219804"/>
                  <a:gd name="connsiteX2" fmla="*/ 13979 w 790589"/>
                  <a:gd name="connsiteY2" fmla="*/ 553685 h 1219804"/>
                  <a:gd name="connsiteX3" fmla="*/ 267152 w 790589"/>
                  <a:gd name="connsiteY3" fmla="*/ 84491 h 1219804"/>
                  <a:gd name="connsiteX4" fmla="*/ 722150 w 790589"/>
                  <a:gd name="connsiteY4" fmla="*/ 90601 h 1219804"/>
                  <a:gd name="connsiteX5" fmla="*/ 625677 w 790589"/>
                  <a:gd name="connsiteY5" fmla="*/ 664677 h 1219804"/>
                  <a:gd name="connsiteX6" fmla="*/ 451045 w 790589"/>
                  <a:gd name="connsiteY6" fmla="*/ 1207647 h 1219804"/>
                  <a:gd name="connsiteX0" fmla="*/ 451045 w 790589"/>
                  <a:gd name="connsiteY0" fmla="*/ 1207647 h 1249201"/>
                  <a:gd name="connsiteX1" fmla="*/ 92975 w 790589"/>
                  <a:gd name="connsiteY1" fmla="*/ 1036405 h 1249201"/>
                  <a:gd name="connsiteX2" fmla="*/ 13979 w 790589"/>
                  <a:gd name="connsiteY2" fmla="*/ 553685 h 1249201"/>
                  <a:gd name="connsiteX3" fmla="*/ 267152 w 790589"/>
                  <a:gd name="connsiteY3" fmla="*/ 84491 h 1249201"/>
                  <a:gd name="connsiteX4" fmla="*/ 722150 w 790589"/>
                  <a:gd name="connsiteY4" fmla="*/ 90601 h 1249201"/>
                  <a:gd name="connsiteX5" fmla="*/ 625677 w 790589"/>
                  <a:gd name="connsiteY5" fmla="*/ 664677 h 1249201"/>
                  <a:gd name="connsiteX6" fmla="*/ 451045 w 790589"/>
                  <a:gd name="connsiteY6" fmla="*/ 1207647 h 1249201"/>
                  <a:gd name="connsiteX0" fmla="*/ 553915 w 787885"/>
                  <a:gd name="connsiteY0" fmla="*/ 1111363 h 1166751"/>
                  <a:gd name="connsiteX1" fmla="*/ 92975 w 787885"/>
                  <a:gd name="connsiteY1" fmla="*/ 1036405 h 1166751"/>
                  <a:gd name="connsiteX2" fmla="*/ 13979 w 787885"/>
                  <a:gd name="connsiteY2" fmla="*/ 553685 h 1166751"/>
                  <a:gd name="connsiteX3" fmla="*/ 267152 w 787885"/>
                  <a:gd name="connsiteY3" fmla="*/ 84491 h 1166751"/>
                  <a:gd name="connsiteX4" fmla="*/ 722150 w 787885"/>
                  <a:gd name="connsiteY4" fmla="*/ 90601 h 1166751"/>
                  <a:gd name="connsiteX5" fmla="*/ 625677 w 787885"/>
                  <a:gd name="connsiteY5" fmla="*/ 664677 h 1166751"/>
                  <a:gd name="connsiteX6" fmla="*/ 553915 w 787885"/>
                  <a:gd name="connsiteY6" fmla="*/ 1111363 h 1166751"/>
                  <a:gd name="connsiteX0" fmla="*/ 553915 w 793522"/>
                  <a:gd name="connsiteY0" fmla="*/ 1111363 h 1140793"/>
                  <a:gd name="connsiteX1" fmla="*/ 92975 w 793522"/>
                  <a:gd name="connsiteY1" fmla="*/ 1036405 h 1140793"/>
                  <a:gd name="connsiteX2" fmla="*/ 13979 w 793522"/>
                  <a:gd name="connsiteY2" fmla="*/ 553685 h 1140793"/>
                  <a:gd name="connsiteX3" fmla="*/ 267152 w 793522"/>
                  <a:gd name="connsiteY3" fmla="*/ 84491 h 1140793"/>
                  <a:gd name="connsiteX4" fmla="*/ 722150 w 793522"/>
                  <a:gd name="connsiteY4" fmla="*/ 90601 h 1140793"/>
                  <a:gd name="connsiteX5" fmla="*/ 656157 w 793522"/>
                  <a:gd name="connsiteY5" fmla="*/ 531714 h 1140793"/>
                  <a:gd name="connsiteX6" fmla="*/ 553915 w 793522"/>
                  <a:gd name="connsiteY6" fmla="*/ 1111363 h 1140793"/>
                  <a:gd name="connsiteX0" fmla="*/ 553915 w 783620"/>
                  <a:gd name="connsiteY0" fmla="*/ 1111363 h 1131866"/>
                  <a:gd name="connsiteX1" fmla="*/ 92975 w 783620"/>
                  <a:gd name="connsiteY1" fmla="*/ 1036405 h 1131866"/>
                  <a:gd name="connsiteX2" fmla="*/ 13979 w 783620"/>
                  <a:gd name="connsiteY2" fmla="*/ 553685 h 1131866"/>
                  <a:gd name="connsiteX3" fmla="*/ 267152 w 783620"/>
                  <a:gd name="connsiteY3" fmla="*/ 84491 h 1131866"/>
                  <a:gd name="connsiteX4" fmla="*/ 722150 w 783620"/>
                  <a:gd name="connsiteY4" fmla="*/ 90601 h 1131866"/>
                  <a:gd name="connsiteX5" fmla="*/ 599007 w 783620"/>
                  <a:gd name="connsiteY5" fmla="*/ 660092 h 1131866"/>
                  <a:gd name="connsiteX6" fmla="*/ 553915 w 783620"/>
                  <a:gd name="connsiteY6" fmla="*/ 1111363 h 1131866"/>
                  <a:gd name="connsiteX0" fmla="*/ 553915 w 718940"/>
                  <a:gd name="connsiteY0" fmla="*/ 1120508 h 1141011"/>
                  <a:gd name="connsiteX1" fmla="*/ 92975 w 718940"/>
                  <a:gd name="connsiteY1" fmla="*/ 1045550 h 1141011"/>
                  <a:gd name="connsiteX2" fmla="*/ 13979 w 718940"/>
                  <a:gd name="connsiteY2" fmla="*/ 562830 h 1141011"/>
                  <a:gd name="connsiteX3" fmla="*/ 267152 w 718940"/>
                  <a:gd name="connsiteY3" fmla="*/ 93636 h 1141011"/>
                  <a:gd name="connsiteX4" fmla="*/ 645950 w 718940"/>
                  <a:gd name="connsiteY4" fmla="*/ 85992 h 1141011"/>
                  <a:gd name="connsiteX5" fmla="*/ 599007 w 718940"/>
                  <a:gd name="connsiteY5" fmla="*/ 669237 h 1141011"/>
                  <a:gd name="connsiteX6" fmla="*/ 553915 w 718940"/>
                  <a:gd name="connsiteY6" fmla="*/ 1120508 h 1141011"/>
                  <a:gd name="connsiteX0" fmla="*/ 492955 w 720855"/>
                  <a:gd name="connsiteY0" fmla="*/ 1051733 h 1088307"/>
                  <a:gd name="connsiteX1" fmla="*/ 92975 w 720855"/>
                  <a:gd name="connsiteY1" fmla="*/ 1045550 h 1088307"/>
                  <a:gd name="connsiteX2" fmla="*/ 13979 w 720855"/>
                  <a:gd name="connsiteY2" fmla="*/ 562830 h 1088307"/>
                  <a:gd name="connsiteX3" fmla="*/ 267152 w 720855"/>
                  <a:gd name="connsiteY3" fmla="*/ 93636 h 1088307"/>
                  <a:gd name="connsiteX4" fmla="*/ 645950 w 720855"/>
                  <a:gd name="connsiteY4" fmla="*/ 85992 h 1088307"/>
                  <a:gd name="connsiteX5" fmla="*/ 599007 w 720855"/>
                  <a:gd name="connsiteY5" fmla="*/ 669237 h 1088307"/>
                  <a:gd name="connsiteX6" fmla="*/ 492955 w 720855"/>
                  <a:gd name="connsiteY6" fmla="*/ 1051733 h 1088307"/>
                  <a:gd name="connsiteX0" fmla="*/ 492955 w 720855"/>
                  <a:gd name="connsiteY0" fmla="*/ 1051733 h 1100127"/>
                  <a:gd name="connsiteX1" fmla="*/ 92975 w 720855"/>
                  <a:gd name="connsiteY1" fmla="*/ 1045550 h 1100127"/>
                  <a:gd name="connsiteX2" fmla="*/ 13979 w 720855"/>
                  <a:gd name="connsiteY2" fmla="*/ 562830 h 1100127"/>
                  <a:gd name="connsiteX3" fmla="*/ 267152 w 720855"/>
                  <a:gd name="connsiteY3" fmla="*/ 93636 h 1100127"/>
                  <a:gd name="connsiteX4" fmla="*/ 645950 w 720855"/>
                  <a:gd name="connsiteY4" fmla="*/ 85992 h 1100127"/>
                  <a:gd name="connsiteX5" fmla="*/ 599007 w 720855"/>
                  <a:gd name="connsiteY5" fmla="*/ 669237 h 1100127"/>
                  <a:gd name="connsiteX6" fmla="*/ 492955 w 720855"/>
                  <a:gd name="connsiteY6" fmla="*/ 1051733 h 1100127"/>
                  <a:gd name="connsiteX0" fmla="*/ 435805 w 722722"/>
                  <a:gd name="connsiteY0" fmla="*/ 1074658 h 1116153"/>
                  <a:gd name="connsiteX1" fmla="*/ 92975 w 722722"/>
                  <a:gd name="connsiteY1" fmla="*/ 1045550 h 1116153"/>
                  <a:gd name="connsiteX2" fmla="*/ 13979 w 722722"/>
                  <a:gd name="connsiteY2" fmla="*/ 562830 h 1116153"/>
                  <a:gd name="connsiteX3" fmla="*/ 267152 w 722722"/>
                  <a:gd name="connsiteY3" fmla="*/ 93636 h 1116153"/>
                  <a:gd name="connsiteX4" fmla="*/ 645950 w 722722"/>
                  <a:gd name="connsiteY4" fmla="*/ 85992 h 1116153"/>
                  <a:gd name="connsiteX5" fmla="*/ 599007 w 722722"/>
                  <a:gd name="connsiteY5" fmla="*/ 669237 h 1116153"/>
                  <a:gd name="connsiteX6" fmla="*/ 435805 w 722722"/>
                  <a:gd name="connsiteY6" fmla="*/ 1074658 h 1116153"/>
                  <a:gd name="connsiteX0" fmla="*/ 428297 w 715214"/>
                  <a:gd name="connsiteY0" fmla="*/ 1074658 h 1087435"/>
                  <a:gd name="connsiteX1" fmla="*/ 119757 w 715214"/>
                  <a:gd name="connsiteY1" fmla="*/ 972190 h 1087435"/>
                  <a:gd name="connsiteX2" fmla="*/ 6471 w 715214"/>
                  <a:gd name="connsiteY2" fmla="*/ 562830 h 1087435"/>
                  <a:gd name="connsiteX3" fmla="*/ 259644 w 715214"/>
                  <a:gd name="connsiteY3" fmla="*/ 93636 h 1087435"/>
                  <a:gd name="connsiteX4" fmla="*/ 638442 w 715214"/>
                  <a:gd name="connsiteY4" fmla="*/ 85992 h 1087435"/>
                  <a:gd name="connsiteX5" fmla="*/ 591499 w 715214"/>
                  <a:gd name="connsiteY5" fmla="*/ 669237 h 1087435"/>
                  <a:gd name="connsiteX6" fmla="*/ 428297 w 715214"/>
                  <a:gd name="connsiteY6" fmla="*/ 1074658 h 1087435"/>
                  <a:gd name="connsiteX0" fmla="*/ 428297 w 715214"/>
                  <a:gd name="connsiteY0" fmla="*/ 1074658 h 1094028"/>
                  <a:gd name="connsiteX1" fmla="*/ 119757 w 715214"/>
                  <a:gd name="connsiteY1" fmla="*/ 972190 h 1094028"/>
                  <a:gd name="connsiteX2" fmla="*/ 6471 w 715214"/>
                  <a:gd name="connsiteY2" fmla="*/ 562830 h 1094028"/>
                  <a:gd name="connsiteX3" fmla="*/ 259644 w 715214"/>
                  <a:gd name="connsiteY3" fmla="*/ 93636 h 1094028"/>
                  <a:gd name="connsiteX4" fmla="*/ 638442 w 715214"/>
                  <a:gd name="connsiteY4" fmla="*/ 85992 h 1094028"/>
                  <a:gd name="connsiteX5" fmla="*/ 591499 w 715214"/>
                  <a:gd name="connsiteY5" fmla="*/ 669237 h 1094028"/>
                  <a:gd name="connsiteX6" fmla="*/ 428297 w 715214"/>
                  <a:gd name="connsiteY6" fmla="*/ 1074658 h 1094028"/>
                  <a:gd name="connsiteX0" fmla="*/ 428297 w 715214"/>
                  <a:gd name="connsiteY0" fmla="*/ 1074658 h 1094028"/>
                  <a:gd name="connsiteX1" fmla="*/ 119757 w 715214"/>
                  <a:gd name="connsiteY1" fmla="*/ 972190 h 1094028"/>
                  <a:gd name="connsiteX2" fmla="*/ 6471 w 715214"/>
                  <a:gd name="connsiteY2" fmla="*/ 562830 h 1094028"/>
                  <a:gd name="connsiteX3" fmla="*/ 259644 w 715214"/>
                  <a:gd name="connsiteY3" fmla="*/ 93636 h 1094028"/>
                  <a:gd name="connsiteX4" fmla="*/ 638442 w 715214"/>
                  <a:gd name="connsiteY4" fmla="*/ 85992 h 1094028"/>
                  <a:gd name="connsiteX5" fmla="*/ 591499 w 715214"/>
                  <a:gd name="connsiteY5" fmla="*/ 669237 h 1094028"/>
                  <a:gd name="connsiteX6" fmla="*/ 428297 w 715214"/>
                  <a:gd name="connsiteY6" fmla="*/ 1074658 h 1094028"/>
                  <a:gd name="connsiteX0" fmla="*/ 428297 w 715214"/>
                  <a:gd name="connsiteY0" fmla="*/ 1074658 h 1092544"/>
                  <a:gd name="connsiteX1" fmla="*/ 119757 w 715214"/>
                  <a:gd name="connsiteY1" fmla="*/ 972190 h 1092544"/>
                  <a:gd name="connsiteX2" fmla="*/ 6471 w 715214"/>
                  <a:gd name="connsiteY2" fmla="*/ 562830 h 1092544"/>
                  <a:gd name="connsiteX3" fmla="*/ 259644 w 715214"/>
                  <a:gd name="connsiteY3" fmla="*/ 93636 h 1092544"/>
                  <a:gd name="connsiteX4" fmla="*/ 638442 w 715214"/>
                  <a:gd name="connsiteY4" fmla="*/ 85992 h 1092544"/>
                  <a:gd name="connsiteX5" fmla="*/ 591499 w 715214"/>
                  <a:gd name="connsiteY5" fmla="*/ 669237 h 1092544"/>
                  <a:gd name="connsiteX6" fmla="*/ 428297 w 715214"/>
                  <a:gd name="connsiteY6" fmla="*/ 1074658 h 1092544"/>
                  <a:gd name="connsiteX0" fmla="*/ 441632 w 714772"/>
                  <a:gd name="connsiteY0" fmla="*/ 1054026 h 1075548"/>
                  <a:gd name="connsiteX1" fmla="*/ 119757 w 714772"/>
                  <a:gd name="connsiteY1" fmla="*/ 972190 h 1075548"/>
                  <a:gd name="connsiteX2" fmla="*/ 6471 w 714772"/>
                  <a:gd name="connsiteY2" fmla="*/ 562830 h 1075548"/>
                  <a:gd name="connsiteX3" fmla="*/ 259644 w 714772"/>
                  <a:gd name="connsiteY3" fmla="*/ 93636 h 1075548"/>
                  <a:gd name="connsiteX4" fmla="*/ 638442 w 714772"/>
                  <a:gd name="connsiteY4" fmla="*/ 85992 h 1075548"/>
                  <a:gd name="connsiteX5" fmla="*/ 591499 w 714772"/>
                  <a:gd name="connsiteY5" fmla="*/ 669237 h 1075548"/>
                  <a:gd name="connsiteX6" fmla="*/ 441632 w 714772"/>
                  <a:gd name="connsiteY6" fmla="*/ 1054026 h 1075548"/>
                  <a:gd name="connsiteX0" fmla="*/ 441632 w 710663"/>
                  <a:gd name="connsiteY0" fmla="*/ 1054026 h 1078152"/>
                  <a:gd name="connsiteX1" fmla="*/ 119757 w 710663"/>
                  <a:gd name="connsiteY1" fmla="*/ 972190 h 1078152"/>
                  <a:gd name="connsiteX2" fmla="*/ 6471 w 710663"/>
                  <a:gd name="connsiteY2" fmla="*/ 562830 h 1078152"/>
                  <a:gd name="connsiteX3" fmla="*/ 259644 w 710663"/>
                  <a:gd name="connsiteY3" fmla="*/ 93636 h 1078152"/>
                  <a:gd name="connsiteX4" fmla="*/ 638442 w 710663"/>
                  <a:gd name="connsiteY4" fmla="*/ 85992 h 1078152"/>
                  <a:gd name="connsiteX5" fmla="*/ 572449 w 710663"/>
                  <a:gd name="connsiteY5" fmla="*/ 633704 h 1078152"/>
                  <a:gd name="connsiteX6" fmla="*/ 441632 w 710663"/>
                  <a:gd name="connsiteY6" fmla="*/ 1054026 h 1078152"/>
                  <a:gd name="connsiteX0" fmla="*/ 441632 w 692025"/>
                  <a:gd name="connsiteY0" fmla="*/ 1063562 h 1087688"/>
                  <a:gd name="connsiteX1" fmla="*/ 119757 w 692025"/>
                  <a:gd name="connsiteY1" fmla="*/ 981726 h 1087688"/>
                  <a:gd name="connsiteX2" fmla="*/ 6471 w 692025"/>
                  <a:gd name="connsiteY2" fmla="*/ 572366 h 1087688"/>
                  <a:gd name="connsiteX3" fmla="*/ 259644 w 692025"/>
                  <a:gd name="connsiteY3" fmla="*/ 103172 h 1087688"/>
                  <a:gd name="connsiteX4" fmla="*/ 615582 w 692025"/>
                  <a:gd name="connsiteY4" fmla="*/ 81773 h 1087688"/>
                  <a:gd name="connsiteX5" fmla="*/ 572449 w 692025"/>
                  <a:gd name="connsiteY5" fmla="*/ 643240 h 1087688"/>
                  <a:gd name="connsiteX6" fmla="*/ 441632 w 692025"/>
                  <a:gd name="connsiteY6" fmla="*/ 1063562 h 1087688"/>
                  <a:gd name="connsiteX0" fmla="*/ 441632 w 692025"/>
                  <a:gd name="connsiteY0" fmla="*/ 1045753 h 1069879"/>
                  <a:gd name="connsiteX1" fmla="*/ 119757 w 692025"/>
                  <a:gd name="connsiteY1" fmla="*/ 963917 h 1069879"/>
                  <a:gd name="connsiteX2" fmla="*/ 6471 w 692025"/>
                  <a:gd name="connsiteY2" fmla="*/ 554557 h 1069879"/>
                  <a:gd name="connsiteX3" fmla="*/ 259644 w 692025"/>
                  <a:gd name="connsiteY3" fmla="*/ 85363 h 1069879"/>
                  <a:gd name="connsiteX4" fmla="*/ 615582 w 692025"/>
                  <a:gd name="connsiteY4" fmla="*/ 63964 h 1069879"/>
                  <a:gd name="connsiteX5" fmla="*/ 572449 w 692025"/>
                  <a:gd name="connsiteY5" fmla="*/ 625431 h 1069879"/>
                  <a:gd name="connsiteX6" fmla="*/ 441632 w 692025"/>
                  <a:gd name="connsiteY6" fmla="*/ 1045753 h 1069879"/>
                  <a:gd name="connsiteX0" fmla="*/ 441632 w 685991"/>
                  <a:gd name="connsiteY0" fmla="*/ 1045753 h 1070383"/>
                  <a:gd name="connsiteX1" fmla="*/ 119757 w 685991"/>
                  <a:gd name="connsiteY1" fmla="*/ 963917 h 1070383"/>
                  <a:gd name="connsiteX2" fmla="*/ 6471 w 685991"/>
                  <a:gd name="connsiteY2" fmla="*/ 554557 h 1070383"/>
                  <a:gd name="connsiteX3" fmla="*/ 259644 w 685991"/>
                  <a:gd name="connsiteY3" fmla="*/ 85363 h 1070383"/>
                  <a:gd name="connsiteX4" fmla="*/ 615582 w 685991"/>
                  <a:gd name="connsiteY4" fmla="*/ 63964 h 1070383"/>
                  <a:gd name="connsiteX5" fmla="*/ 543874 w 685991"/>
                  <a:gd name="connsiteY5" fmla="*/ 618553 h 1070383"/>
                  <a:gd name="connsiteX6" fmla="*/ 441632 w 685991"/>
                  <a:gd name="connsiteY6" fmla="*/ 1045753 h 1070383"/>
                  <a:gd name="connsiteX0" fmla="*/ 441632 w 698254"/>
                  <a:gd name="connsiteY0" fmla="*/ 1045753 h 1070383"/>
                  <a:gd name="connsiteX1" fmla="*/ 119757 w 698254"/>
                  <a:gd name="connsiteY1" fmla="*/ 963917 h 1070383"/>
                  <a:gd name="connsiteX2" fmla="*/ 6471 w 698254"/>
                  <a:gd name="connsiteY2" fmla="*/ 554557 h 1070383"/>
                  <a:gd name="connsiteX3" fmla="*/ 259644 w 698254"/>
                  <a:gd name="connsiteY3" fmla="*/ 85363 h 1070383"/>
                  <a:gd name="connsiteX4" fmla="*/ 615582 w 698254"/>
                  <a:gd name="connsiteY4" fmla="*/ 63964 h 1070383"/>
                  <a:gd name="connsiteX5" fmla="*/ 543874 w 698254"/>
                  <a:gd name="connsiteY5" fmla="*/ 618553 h 1070383"/>
                  <a:gd name="connsiteX6" fmla="*/ 441632 w 698254"/>
                  <a:gd name="connsiteY6" fmla="*/ 1045753 h 1070383"/>
                  <a:gd name="connsiteX0" fmla="*/ 441632 w 705036"/>
                  <a:gd name="connsiteY0" fmla="*/ 1045753 h 1078130"/>
                  <a:gd name="connsiteX1" fmla="*/ 119757 w 705036"/>
                  <a:gd name="connsiteY1" fmla="*/ 963917 h 1078130"/>
                  <a:gd name="connsiteX2" fmla="*/ 6471 w 705036"/>
                  <a:gd name="connsiteY2" fmla="*/ 554557 h 1078130"/>
                  <a:gd name="connsiteX3" fmla="*/ 259644 w 705036"/>
                  <a:gd name="connsiteY3" fmla="*/ 85363 h 1078130"/>
                  <a:gd name="connsiteX4" fmla="*/ 615582 w 705036"/>
                  <a:gd name="connsiteY4" fmla="*/ 63964 h 1078130"/>
                  <a:gd name="connsiteX5" fmla="*/ 568639 w 705036"/>
                  <a:gd name="connsiteY5" fmla="*/ 513100 h 1078130"/>
                  <a:gd name="connsiteX6" fmla="*/ 441632 w 705036"/>
                  <a:gd name="connsiteY6" fmla="*/ 1045753 h 1078130"/>
                  <a:gd name="connsiteX0" fmla="*/ 441632 w 698743"/>
                  <a:gd name="connsiteY0" fmla="*/ 1045753 h 1074085"/>
                  <a:gd name="connsiteX1" fmla="*/ 119757 w 698743"/>
                  <a:gd name="connsiteY1" fmla="*/ 963917 h 1074085"/>
                  <a:gd name="connsiteX2" fmla="*/ 6471 w 698743"/>
                  <a:gd name="connsiteY2" fmla="*/ 554557 h 1074085"/>
                  <a:gd name="connsiteX3" fmla="*/ 259644 w 698743"/>
                  <a:gd name="connsiteY3" fmla="*/ 85363 h 1074085"/>
                  <a:gd name="connsiteX4" fmla="*/ 615582 w 698743"/>
                  <a:gd name="connsiteY4" fmla="*/ 63964 h 1074085"/>
                  <a:gd name="connsiteX5" fmla="*/ 545779 w 698743"/>
                  <a:gd name="connsiteY5" fmla="*/ 568120 h 1074085"/>
                  <a:gd name="connsiteX6" fmla="*/ 441632 w 698743"/>
                  <a:gd name="connsiteY6" fmla="*/ 1045753 h 1074085"/>
                  <a:gd name="connsiteX0" fmla="*/ 397817 w 687653"/>
                  <a:gd name="connsiteY0" fmla="*/ 1027414 h 1060183"/>
                  <a:gd name="connsiteX1" fmla="*/ 119757 w 687653"/>
                  <a:gd name="connsiteY1" fmla="*/ 963917 h 1060183"/>
                  <a:gd name="connsiteX2" fmla="*/ 6471 w 687653"/>
                  <a:gd name="connsiteY2" fmla="*/ 554557 h 1060183"/>
                  <a:gd name="connsiteX3" fmla="*/ 259644 w 687653"/>
                  <a:gd name="connsiteY3" fmla="*/ 85363 h 1060183"/>
                  <a:gd name="connsiteX4" fmla="*/ 615582 w 687653"/>
                  <a:gd name="connsiteY4" fmla="*/ 63964 h 1060183"/>
                  <a:gd name="connsiteX5" fmla="*/ 545779 w 687653"/>
                  <a:gd name="connsiteY5" fmla="*/ 568120 h 1060183"/>
                  <a:gd name="connsiteX6" fmla="*/ 397817 w 687653"/>
                  <a:gd name="connsiteY6" fmla="*/ 1027414 h 1060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7653" h="1060183">
                    <a:moveTo>
                      <a:pt x="397817" y="1027414"/>
                    </a:moveTo>
                    <a:cubicBezTo>
                      <a:pt x="326813" y="1093380"/>
                      <a:pt x="195625" y="1053428"/>
                      <a:pt x="119757" y="963917"/>
                    </a:cubicBezTo>
                    <a:cubicBezTo>
                      <a:pt x="23284" y="836275"/>
                      <a:pt x="-16843" y="700983"/>
                      <a:pt x="6471" y="554557"/>
                    </a:cubicBezTo>
                    <a:cubicBezTo>
                      <a:pt x="29785" y="408131"/>
                      <a:pt x="158126" y="167128"/>
                      <a:pt x="259644" y="85363"/>
                    </a:cubicBezTo>
                    <a:cubicBezTo>
                      <a:pt x="361162" y="3598"/>
                      <a:pt x="460351" y="-46920"/>
                      <a:pt x="615582" y="63964"/>
                    </a:cubicBezTo>
                    <a:cubicBezTo>
                      <a:pt x="797484" y="251271"/>
                      <a:pt x="582073" y="407545"/>
                      <a:pt x="545779" y="568120"/>
                    </a:cubicBezTo>
                    <a:cubicBezTo>
                      <a:pt x="509485" y="728695"/>
                      <a:pt x="468821" y="961448"/>
                      <a:pt x="397817" y="1027414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85E205-969F-4038-B6E6-CF94CC12EEC7}"/>
              </a:ext>
            </a:extLst>
          </p:cNvPr>
          <p:cNvCxnSpPr>
            <a:stCxn id="4" idx="4"/>
          </p:cNvCxnSpPr>
          <p:nvPr/>
        </p:nvCxnSpPr>
        <p:spPr>
          <a:xfrm flipV="1">
            <a:off x="2772061" y="2362200"/>
            <a:ext cx="169259" cy="2152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0DF642E-92EC-4A5D-A62A-DA369971C3A0}"/>
                  </a:ext>
                </a:extLst>
              </p:cNvPr>
              <p:cNvSpPr/>
              <p:nvPr/>
            </p:nvSpPr>
            <p:spPr>
              <a:xfrm>
                <a:off x="2856690" y="2095738"/>
                <a:ext cx="33214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0DF642E-92EC-4A5D-A62A-DA369971C3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690" y="2095738"/>
                <a:ext cx="33214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c 8">
            <a:extLst>
              <a:ext uri="{FF2B5EF4-FFF2-40B4-BE49-F238E27FC236}">
                <a16:creationId xmlns:a16="http://schemas.microsoft.com/office/drawing/2014/main" id="{62413242-1011-4251-A231-8E116D49118C}"/>
              </a:ext>
            </a:extLst>
          </p:cNvPr>
          <p:cNvSpPr/>
          <p:nvPr/>
        </p:nvSpPr>
        <p:spPr>
          <a:xfrm>
            <a:off x="2337084" y="2819136"/>
            <a:ext cx="914400" cy="914400"/>
          </a:xfrm>
          <a:prstGeom prst="arc">
            <a:avLst>
              <a:gd name="adj1" fmla="val 16200000"/>
              <a:gd name="adj2" fmla="val 18476917"/>
            </a:avLst>
          </a:prstGeom>
          <a:ln w="127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AFC870-0C27-46CF-A4D3-971B1BC42131}"/>
                  </a:ext>
                </a:extLst>
              </p:cNvPr>
              <p:cNvSpPr/>
              <p:nvPr/>
            </p:nvSpPr>
            <p:spPr>
              <a:xfrm>
                <a:off x="3000024" y="2818476"/>
                <a:ext cx="44755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8AFC870-0C27-46CF-A4D3-971B1BC421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024" y="2818476"/>
                <a:ext cx="447558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F201A7-D6B1-453F-AD4D-35F86F04007D}"/>
              </a:ext>
            </a:extLst>
          </p:cNvPr>
          <p:cNvSpPr/>
          <p:nvPr/>
        </p:nvSpPr>
        <p:spPr>
          <a:xfrm>
            <a:off x="4785360" y="3126253"/>
            <a:ext cx="506730" cy="194035"/>
          </a:xfrm>
          <a:custGeom>
            <a:avLst/>
            <a:gdLst>
              <a:gd name="connsiteX0" fmla="*/ 592752 w 986098"/>
              <a:gd name="connsiteY0" fmla="*/ 1104559 h 1104600"/>
              <a:gd name="connsiteX1" fmla="*/ 13912 w 986098"/>
              <a:gd name="connsiteY1" fmla="*/ 613803 h 1104600"/>
              <a:gd name="connsiteX2" fmla="*/ 240415 w 986098"/>
              <a:gd name="connsiteY2" fmla="*/ 39157 h 1104600"/>
              <a:gd name="connsiteX3" fmla="*/ 903145 w 986098"/>
              <a:gd name="connsiteY3" fmla="*/ 110464 h 1104600"/>
              <a:gd name="connsiteX4" fmla="*/ 945090 w 986098"/>
              <a:gd name="connsiteY4" fmla="*/ 588636 h 1104600"/>
              <a:gd name="connsiteX5" fmla="*/ 592752 w 986098"/>
              <a:gd name="connsiteY5" fmla="*/ 1104559 h 1104600"/>
              <a:gd name="connsiteX0" fmla="*/ 580147 w 973493"/>
              <a:gd name="connsiteY0" fmla="*/ 1104559 h 1139938"/>
              <a:gd name="connsiteX1" fmla="*/ 156503 w 973493"/>
              <a:gd name="connsiteY1" fmla="*/ 1041505 h 1139938"/>
              <a:gd name="connsiteX2" fmla="*/ 1307 w 973493"/>
              <a:gd name="connsiteY2" fmla="*/ 613803 h 1139938"/>
              <a:gd name="connsiteX3" fmla="*/ 227810 w 973493"/>
              <a:gd name="connsiteY3" fmla="*/ 39157 h 1139938"/>
              <a:gd name="connsiteX4" fmla="*/ 890540 w 973493"/>
              <a:gd name="connsiteY4" fmla="*/ 110464 h 1139938"/>
              <a:gd name="connsiteX5" fmla="*/ 932485 w 973493"/>
              <a:gd name="connsiteY5" fmla="*/ 588636 h 1139938"/>
              <a:gd name="connsiteX6" fmla="*/ 580147 w 973493"/>
              <a:gd name="connsiteY6" fmla="*/ 1104559 h 1139938"/>
              <a:gd name="connsiteX0" fmla="*/ 580147 w 932917"/>
              <a:gd name="connsiteY0" fmla="*/ 1078524 h 1113903"/>
              <a:gd name="connsiteX1" fmla="*/ 156503 w 932917"/>
              <a:gd name="connsiteY1" fmla="*/ 1015470 h 1113903"/>
              <a:gd name="connsiteX2" fmla="*/ 1307 w 932917"/>
              <a:gd name="connsiteY2" fmla="*/ 587768 h 1113903"/>
              <a:gd name="connsiteX3" fmla="*/ 227810 w 932917"/>
              <a:gd name="connsiteY3" fmla="*/ 13122 h 1113903"/>
              <a:gd name="connsiteX4" fmla="*/ 643065 w 932917"/>
              <a:gd name="connsiteY4" fmla="*/ 215668 h 1113903"/>
              <a:gd name="connsiteX5" fmla="*/ 932485 w 932917"/>
              <a:gd name="connsiteY5" fmla="*/ 562601 h 1113903"/>
              <a:gd name="connsiteX6" fmla="*/ 580147 w 932917"/>
              <a:gd name="connsiteY6" fmla="*/ 1078524 h 1113903"/>
              <a:gd name="connsiteX0" fmla="*/ 580147 w 948144"/>
              <a:gd name="connsiteY0" fmla="*/ 1132568 h 1167947"/>
              <a:gd name="connsiteX1" fmla="*/ 156503 w 948144"/>
              <a:gd name="connsiteY1" fmla="*/ 1069514 h 1167947"/>
              <a:gd name="connsiteX2" fmla="*/ 1307 w 948144"/>
              <a:gd name="connsiteY2" fmla="*/ 641812 h 1167947"/>
              <a:gd name="connsiteX3" fmla="*/ 227810 w 948144"/>
              <a:gd name="connsiteY3" fmla="*/ 67166 h 1167947"/>
              <a:gd name="connsiteX4" fmla="*/ 819234 w 948144"/>
              <a:gd name="connsiteY4" fmla="*/ 72853 h 1167947"/>
              <a:gd name="connsiteX5" fmla="*/ 932485 w 948144"/>
              <a:gd name="connsiteY5" fmla="*/ 616645 h 1167947"/>
              <a:gd name="connsiteX6" fmla="*/ 580147 w 948144"/>
              <a:gd name="connsiteY6" fmla="*/ 1132568 h 1167947"/>
              <a:gd name="connsiteX0" fmla="*/ 580147 w 951765"/>
              <a:gd name="connsiteY0" fmla="*/ 1132568 h 1167947"/>
              <a:gd name="connsiteX1" fmla="*/ 156503 w 951765"/>
              <a:gd name="connsiteY1" fmla="*/ 1069514 h 1167947"/>
              <a:gd name="connsiteX2" fmla="*/ 1307 w 951765"/>
              <a:gd name="connsiteY2" fmla="*/ 641812 h 1167947"/>
              <a:gd name="connsiteX3" fmla="*/ 227810 w 951765"/>
              <a:gd name="connsiteY3" fmla="*/ 67166 h 1167947"/>
              <a:gd name="connsiteX4" fmla="*/ 819234 w 951765"/>
              <a:gd name="connsiteY4" fmla="*/ 72853 h 1167947"/>
              <a:gd name="connsiteX5" fmla="*/ 932485 w 951765"/>
              <a:gd name="connsiteY5" fmla="*/ 616645 h 1167947"/>
              <a:gd name="connsiteX6" fmla="*/ 580147 w 951765"/>
              <a:gd name="connsiteY6" fmla="*/ 1132568 h 1167947"/>
              <a:gd name="connsiteX0" fmla="*/ 580147 w 889242"/>
              <a:gd name="connsiteY0" fmla="*/ 1132568 h 1159722"/>
              <a:gd name="connsiteX1" fmla="*/ 156503 w 889242"/>
              <a:gd name="connsiteY1" fmla="*/ 1069514 h 1159722"/>
              <a:gd name="connsiteX2" fmla="*/ 1307 w 889242"/>
              <a:gd name="connsiteY2" fmla="*/ 641812 h 1159722"/>
              <a:gd name="connsiteX3" fmla="*/ 227810 w 889242"/>
              <a:gd name="connsiteY3" fmla="*/ 67166 h 1159722"/>
              <a:gd name="connsiteX4" fmla="*/ 819234 w 889242"/>
              <a:gd name="connsiteY4" fmla="*/ 72853 h 1159722"/>
              <a:gd name="connsiteX5" fmla="*/ 815039 w 889242"/>
              <a:gd name="connsiteY5" fmla="*/ 727692 h 1159722"/>
              <a:gd name="connsiteX6" fmla="*/ 580147 w 889242"/>
              <a:gd name="connsiteY6" fmla="*/ 1132568 h 1159722"/>
              <a:gd name="connsiteX0" fmla="*/ 580147 w 834478"/>
              <a:gd name="connsiteY0" fmla="*/ 1135314 h 1162468"/>
              <a:gd name="connsiteX1" fmla="*/ 156503 w 834478"/>
              <a:gd name="connsiteY1" fmla="*/ 1072260 h 1162468"/>
              <a:gd name="connsiteX2" fmla="*/ 1307 w 834478"/>
              <a:gd name="connsiteY2" fmla="*/ 644558 h 1162468"/>
              <a:gd name="connsiteX3" fmla="*/ 227810 w 834478"/>
              <a:gd name="connsiteY3" fmla="*/ 69912 h 1162468"/>
              <a:gd name="connsiteX4" fmla="*/ 726956 w 834478"/>
              <a:gd name="connsiteY4" fmla="*/ 70552 h 1162468"/>
              <a:gd name="connsiteX5" fmla="*/ 815039 w 834478"/>
              <a:gd name="connsiteY5" fmla="*/ 730438 h 1162468"/>
              <a:gd name="connsiteX6" fmla="*/ 580147 w 834478"/>
              <a:gd name="connsiteY6" fmla="*/ 1135314 h 1162468"/>
              <a:gd name="connsiteX0" fmla="*/ 580147 w 934791"/>
              <a:gd name="connsiteY0" fmla="*/ 1257128 h 1284282"/>
              <a:gd name="connsiteX1" fmla="*/ 156503 w 934791"/>
              <a:gd name="connsiteY1" fmla="*/ 1194074 h 1284282"/>
              <a:gd name="connsiteX2" fmla="*/ 1307 w 934791"/>
              <a:gd name="connsiteY2" fmla="*/ 766372 h 1284282"/>
              <a:gd name="connsiteX3" fmla="*/ 227810 w 934791"/>
              <a:gd name="connsiteY3" fmla="*/ 191726 h 1284282"/>
              <a:gd name="connsiteX4" fmla="*/ 877957 w 934791"/>
              <a:gd name="connsiteY4" fmla="*/ 30842 h 1284282"/>
              <a:gd name="connsiteX5" fmla="*/ 815039 w 934791"/>
              <a:gd name="connsiteY5" fmla="*/ 852252 h 1284282"/>
              <a:gd name="connsiteX6" fmla="*/ 580147 w 934791"/>
              <a:gd name="connsiteY6" fmla="*/ 1257128 h 1284282"/>
              <a:gd name="connsiteX0" fmla="*/ 580147 w 934791"/>
              <a:gd name="connsiteY0" fmla="*/ 1263427 h 1290581"/>
              <a:gd name="connsiteX1" fmla="*/ 156503 w 934791"/>
              <a:gd name="connsiteY1" fmla="*/ 1200373 h 1290581"/>
              <a:gd name="connsiteX2" fmla="*/ 1307 w 934791"/>
              <a:gd name="connsiteY2" fmla="*/ 772671 h 1290581"/>
              <a:gd name="connsiteX3" fmla="*/ 227810 w 934791"/>
              <a:gd name="connsiteY3" fmla="*/ 198025 h 1290581"/>
              <a:gd name="connsiteX4" fmla="*/ 877957 w 934791"/>
              <a:gd name="connsiteY4" fmla="*/ 37141 h 1290581"/>
              <a:gd name="connsiteX5" fmla="*/ 815039 w 934791"/>
              <a:gd name="connsiteY5" fmla="*/ 858551 h 1290581"/>
              <a:gd name="connsiteX6" fmla="*/ 580147 w 934791"/>
              <a:gd name="connsiteY6" fmla="*/ 1263427 h 1290581"/>
              <a:gd name="connsiteX0" fmla="*/ 580147 w 916257"/>
              <a:gd name="connsiteY0" fmla="*/ 1263427 h 1299927"/>
              <a:gd name="connsiteX1" fmla="*/ 156503 w 916257"/>
              <a:gd name="connsiteY1" fmla="*/ 1200373 h 1299927"/>
              <a:gd name="connsiteX2" fmla="*/ 1307 w 916257"/>
              <a:gd name="connsiteY2" fmla="*/ 772671 h 1299927"/>
              <a:gd name="connsiteX3" fmla="*/ 227810 w 916257"/>
              <a:gd name="connsiteY3" fmla="*/ 198025 h 1299927"/>
              <a:gd name="connsiteX4" fmla="*/ 877957 w 916257"/>
              <a:gd name="connsiteY4" fmla="*/ 37141 h 1299927"/>
              <a:gd name="connsiteX5" fmla="*/ 689205 w 916257"/>
              <a:gd name="connsiteY5" fmla="*/ 732361 h 1299927"/>
              <a:gd name="connsiteX6" fmla="*/ 580147 w 916257"/>
              <a:gd name="connsiteY6" fmla="*/ 1263427 h 1299927"/>
              <a:gd name="connsiteX0" fmla="*/ 580147 w 930538"/>
              <a:gd name="connsiteY0" fmla="*/ 1263427 h 1299927"/>
              <a:gd name="connsiteX1" fmla="*/ 156503 w 930538"/>
              <a:gd name="connsiteY1" fmla="*/ 1200373 h 1299927"/>
              <a:gd name="connsiteX2" fmla="*/ 1307 w 930538"/>
              <a:gd name="connsiteY2" fmla="*/ 772671 h 1299927"/>
              <a:gd name="connsiteX3" fmla="*/ 227810 w 930538"/>
              <a:gd name="connsiteY3" fmla="*/ 198025 h 1299927"/>
              <a:gd name="connsiteX4" fmla="*/ 877957 w 930538"/>
              <a:gd name="connsiteY4" fmla="*/ 37141 h 1299927"/>
              <a:gd name="connsiteX5" fmla="*/ 689205 w 930538"/>
              <a:gd name="connsiteY5" fmla="*/ 732361 h 1299927"/>
              <a:gd name="connsiteX6" fmla="*/ 580147 w 930538"/>
              <a:gd name="connsiteY6" fmla="*/ 1263427 h 1299927"/>
              <a:gd name="connsiteX0" fmla="*/ 529813 w 917050"/>
              <a:gd name="connsiteY0" fmla="*/ 1243236 h 1285522"/>
              <a:gd name="connsiteX1" fmla="*/ 156503 w 917050"/>
              <a:gd name="connsiteY1" fmla="*/ 1200373 h 1285522"/>
              <a:gd name="connsiteX2" fmla="*/ 1307 w 917050"/>
              <a:gd name="connsiteY2" fmla="*/ 772671 h 1285522"/>
              <a:gd name="connsiteX3" fmla="*/ 227810 w 917050"/>
              <a:gd name="connsiteY3" fmla="*/ 198025 h 1285522"/>
              <a:gd name="connsiteX4" fmla="*/ 877957 w 917050"/>
              <a:gd name="connsiteY4" fmla="*/ 37141 h 1285522"/>
              <a:gd name="connsiteX5" fmla="*/ 689205 w 917050"/>
              <a:gd name="connsiteY5" fmla="*/ 732361 h 1285522"/>
              <a:gd name="connsiteX6" fmla="*/ 529813 w 917050"/>
              <a:gd name="connsiteY6" fmla="*/ 1243236 h 1285522"/>
              <a:gd name="connsiteX0" fmla="*/ 529813 w 917050"/>
              <a:gd name="connsiteY0" fmla="*/ 1243236 h 1285522"/>
              <a:gd name="connsiteX1" fmla="*/ 156503 w 917050"/>
              <a:gd name="connsiteY1" fmla="*/ 1200373 h 1285522"/>
              <a:gd name="connsiteX2" fmla="*/ 1307 w 917050"/>
              <a:gd name="connsiteY2" fmla="*/ 772671 h 1285522"/>
              <a:gd name="connsiteX3" fmla="*/ 227810 w 917050"/>
              <a:gd name="connsiteY3" fmla="*/ 198025 h 1285522"/>
              <a:gd name="connsiteX4" fmla="*/ 877957 w 917050"/>
              <a:gd name="connsiteY4" fmla="*/ 37141 h 1285522"/>
              <a:gd name="connsiteX5" fmla="*/ 689205 w 917050"/>
              <a:gd name="connsiteY5" fmla="*/ 732361 h 1285522"/>
              <a:gd name="connsiteX6" fmla="*/ 529813 w 917050"/>
              <a:gd name="connsiteY6" fmla="*/ 1243236 h 1285522"/>
              <a:gd name="connsiteX0" fmla="*/ 529813 w 856905"/>
              <a:gd name="connsiteY0" fmla="*/ 1188161 h 1230447"/>
              <a:gd name="connsiteX1" fmla="*/ 156503 w 856905"/>
              <a:gd name="connsiteY1" fmla="*/ 1145298 h 1230447"/>
              <a:gd name="connsiteX2" fmla="*/ 1307 w 856905"/>
              <a:gd name="connsiteY2" fmla="*/ 717596 h 1230447"/>
              <a:gd name="connsiteX3" fmla="*/ 227810 w 856905"/>
              <a:gd name="connsiteY3" fmla="*/ 142950 h 1230447"/>
              <a:gd name="connsiteX4" fmla="*/ 810845 w 856905"/>
              <a:gd name="connsiteY4" fmla="*/ 47687 h 1230447"/>
              <a:gd name="connsiteX5" fmla="*/ 689205 w 856905"/>
              <a:gd name="connsiteY5" fmla="*/ 677286 h 1230447"/>
              <a:gd name="connsiteX6" fmla="*/ 529813 w 856905"/>
              <a:gd name="connsiteY6" fmla="*/ 1188161 h 1230447"/>
              <a:gd name="connsiteX0" fmla="*/ 529813 w 835030"/>
              <a:gd name="connsiteY0" fmla="*/ 1146563 h 1188849"/>
              <a:gd name="connsiteX1" fmla="*/ 156503 w 835030"/>
              <a:gd name="connsiteY1" fmla="*/ 1103700 h 1188849"/>
              <a:gd name="connsiteX2" fmla="*/ 1307 w 835030"/>
              <a:gd name="connsiteY2" fmla="*/ 675998 h 1188849"/>
              <a:gd name="connsiteX3" fmla="*/ 227810 w 835030"/>
              <a:gd name="connsiteY3" fmla="*/ 101352 h 1188849"/>
              <a:gd name="connsiteX4" fmla="*/ 785678 w 835030"/>
              <a:gd name="connsiteY4" fmla="*/ 61612 h 1188849"/>
              <a:gd name="connsiteX5" fmla="*/ 689205 w 835030"/>
              <a:gd name="connsiteY5" fmla="*/ 635688 h 1188849"/>
              <a:gd name="connsiteX6" fmla="*/ 529813 w 835030"/>
              <a:gd name="connsiteY6" fmla="*/ 1146563 h 1188849"/>
              <a:gd name="connsiteX0" fmla="*/ 529813 w 835030"/>
              <a:gd name="connsiteY0" fmla="*/ 1179550 h 1221836"/>
              <a:gd name="connsiteX1" fmla="*/ 156503 w 835030"/>
              <a:gd name="connsiteY1" fmla="*/ 1136687 h 1221836"/>
              <a:gd name="connsiteX2" fmla="*/ 1307 w 835030"/>
              <a:gd name="connsiteY2" fmla="*/ 708985 h 1221836"/>
              <a:gd name="connsiteX3" fmla="*/ 227810 w 835030"/>
              <a:gd name="connsiteY3" fmla="*/ 134339 h 1221836"/>
              <a:gd name="connsiteX4" fmla="*/ 785678 w 835030"/>
              <a:gd name="connsiteY4" fmla="*/ 94599 h 1221836"/>
              <a:gd name="connsiteX5" fmla="*/ 689205 w 835030"/>
              <a:gd name="connsiteY5" fmla="*/ 668675 h 1221836"/>
              <a:gd name="connsiteX6" fmla="*/ 529813 w 835030"/>
              <a:gd name="connsiteY6" fmla="*/ 1179550 h 1221836"/>
              <a:gd name="connsiteX0" fmla="*/ 529813 w 884072"/>
              <a:gd name="connsiteY0" fmla="*/ 1179550 h 1221836"/>
              <a:gd name="connsiteX1" fmla="*/ 156503 w 884072"/>
              <a:gd name="connsiteY1" fmla="*/ 1136687 h 1221836"/>
              <a:gd name="connsiteX2" fmla="*/ 1307 w 884072"/>
              <a:gd name="connsiteY2" fmla="*/ 708985 h 1221836"/>
              <a:gd name="connsiteX3" fmla="*/ 227810 w 884072"/>
              <a:gd name="connsiteY3" fmla="*/ 134339 h 1221836"/>
              <a:gd name="connsiteX4" fmla="*/ 785678 w 884072"/>
              <a:gd name="connsiteY4" fmla="*/ 94599 h 1221836"/>
              <a:gd name="connsiteX5" fmla="*/ 689205 w 884072"/>
              <a:gd name="connsiteY5" fmla="*/ 668675 h 1221836"/>
              <a:gd name="connsiteX6" fmla="*/ 529813 w 884072"/>
              <a:gd name="connsiteY6" fmla="*/ 1179550 h 1221836"/>
              <a:gd name="connsiteX0" fmla="*/ 529813 w 915360"/>
              <a:gd name="connsiteY0" fmla="*/ 1179550 h 1221836"/>
              <a:gd name="connsiteX1" fmla="*/ 156503 w 915360"/>
              <a:gd name="connsiteY1" fmla="*/ 1136687 h 1221836"/>
              <a:gd name="connsiteX2" fmla="*/ 1307 w 915360"/>
              <a:gd name="connsiteY2" fmla="*/ 708985 h 1221836"/>
              <a:gd name="connsiteX3" fmla="*/ 227810 w 915360"/>
              <a:gd name="connsiteY3" fmla="*/ 134339 h 1221836"/>
              <a:gd name="connsiteX4" fmla="*/ 785678 w 915360"/>
              <a:gd name="connsiteY4" fmla="*/ 94599 h 1221836"/>
              <a:gd name="connsiteX5" fmla="*/ 689205 w 915360"/>
              <a:gd name="connsiteY5" fmla="*/ 668675 h 1221836"/>
              <a:gd name="connsiteX6" fmla="*/ 529813 w 915360"/>
              <a:gd name="connsiteY6" fmla="*/ 1179550 h 1221836"/>
              <a:gd name="connsiteX0" fmla="*/ 529813 w 854854"/>
              <a:gd name="connsiteY0" fmla="*/ 1179550 h 1221836"/>
              <a:gd name="connsiteX1" fmla="*/ 156503 w 854854"/>
              <a:gd name="connsiteY1" fmla="*/ 1136687 h 1221836"/>
              <a:gd name="connsiteX2" fmla="*/ 1307 w 854854"/>
              <a:gd name="connsiteY2" fmla="*/ 708985 h 1221836"/>
              <a:gd name="connsiteX3" fmla="*/ 227810 w 854854"/>
              <a:gd name="connsiteY3" fmla="*/ 134339 h 1221836"/>
              <a:gd name="connsiteX4" fmla="*/ 785678 w 854854"/>
              <a:gd name="connsiteY4" fmla="*/ 94599 h 1221836"/>
              <a:gd name="connsiteX5" fmla="*/ 689205 w 854854"/>
              <a:gd name="connsiteY5" fmla="*/ 668675 h 1221836"/>
              <a:gd name="connsiteX6" fmla="*/ 529813 w 854854"/>
              <a:gd name="connsiteY6" fmla="*/ 1179550 h 1221836"/>
              <a:gd name="connsiteX0" fmla="*/ 529813 w 853040"/>
              <a:gd name="connsiteY0" fmla="*/ 1179550 h 1221836"/>
              <a:gd name="connsiteX1" fmla="*/ 156503 w 853040"/>
              <a:gd name="connsiteY1" fmla="*/ 1136687 h 1221836"/>
              <a:gd name="connsiteX2" fmla="*/ 1307 w 853040"/>
              <a:gd name="connsiteY2" fmla="*/ 708985 h 1221836"/>
              <a:gd name="connsiteX3" fmla="*/ 227810 w 853040"/>
              <a:gd name="connsiteY3" fmla="*/ 134339 h 1221836"/>
              <a:gd name="connsiteX4" fmla="*/ 785678 w 853040"/>
              <a:gd name="connsiteY4" fmla="*/ 94599 h 1221836"/>
              <a:gd name="connsiteX5" fmla="*/ 689205 w 853040"/>
              <a:gd name="connsiteY5" fmla="*/ 668675 h 1221836"/>
              <a:gd name="connsiteX6" fmla="*/ 529813 w 853040"/>
              <a:gd name="connsiteY6" fmla="*/ 1179550 h 1221836"/>
              <a:gd name="connsiteX0" fmla="*/ 529813 w 853040"/>
              <a:gd name="connsiteY0" fmla="*/ 1215131 h 1257417"/>
              <a:gd name="connsiteX1" fmla="*/ 156503 w 853040"/>
              <a:gd name="connsiteY1" fmla="*/ 1172268 h 1257417"/>
              <a:gd name="connsiteX2" fmla="*/ 1307 w 853040"/>
              <a:gd name="connsiteY2" fmla="*/ 744566 h 1257417"/>
              <a:gd name="connsiteX3" fmla="*/ 227810 w 853040"/>
              <a:gd name="connsiteY3" fmla="*/ 169920 h 1257417"/>
              <a:gd name="connsiteX4" fmla="*/ 785678 w 853040"/>
              <a:gd name="connsiteY4" fmla="*/ 130180 h 1257417"/>
              <a:gd name="connsiteX5" fmla="*/ 689205 w 853040"/>
              <a:gd name="connsiteY5" fmla="*/ 704256 h 1257417"/>
              <a:gd name="connsiteX6" fmla="*/ 529813 w 853040"/>
              <a:gd name="connsiteY6" fmla="*/ 1215131 h 1257417"/>
              <a:gd name="connsiteX0" fmla="*/ 529813 w 853040"/>
              <a:gd name="connsiteY0" fmla="*/ 1195091 h 1237377"/>
              <a:gd name="connsiteX1" fmla="*/ 156503 w 853040"/>
              <a:gd name="connsiteY1" fmla="*/ 1152228 h 1237377"/>
              <a:gd name="connsiteX2" fmla="*/ 1307 w 853040"/>
              <a:gd name="connsiteY2" fmla="*/ 724526 h 1237377"/>
              <a:gd name="connsiteX3" fmla="*/ 227810 w 853040"/>
              <a:gd name="connsiteY3" fmla="*/ 149880 h 1237377"/>
              <a:gd name="connsiteX4" fmla="*/ 785678 w 853040"/>
              <a:gd name="connsiteY4" fmla="*/ 110140 h 1237377"/>
              <a:gd name="connsiteX5" fmla="*/ 689205 w 853040"/>
              <a:gd name="connsiteY5" fmla="*/ 684216 h 1237377"/>
              <a:gd name="connsiteX6" fmla="*/ 529813 w 853040"/>
              <a:gd name="connsiteY6" fmla="*/ 1195091 h 1237377"/>
              <a:gd name="connsiteX0" fmla="*/ 542963 w 866190"/>
              <a:gd name="connsiteY0" fmla="*/ 1235197 h 1277483"/>
              <a:gd name="connsiteX1" fmla="*/ 169653 w 866190"/>
              <a:gd name="connsiteY1" fmla="*/ 1192334 h 1277483"/>
              <a:gd name="connsiteX2" fmla="*/ 14457 w 866190"/>
              <a:gd name="connsiteY2" fmla="*/ 764632 h 1277483"/>
              <a:gd name="connsiteX3" fmla="*/ 240960 w 866190"/>
              <a:gd name="connsiteY3" fmla="*/ 189986 h 1277483"/>
              <a:gd name="connsiteX4" fmla="*/ 798828 w 866190"/>
              <a:gd name="connsiteY4" fmla="*/ 150246 h 1277483"/>
              <a:gd name="connsiteX5" fmla="*/ 702355 w 866190"/>
              <a:gd name="connsiteY5" fmla="*/ 724322 h 1277483"/>
              <a:gd name="connsiteX6" fmla="*/ 542963 w 866190"/>
              <a:gd name="connsiteY6" fmla="*/ 1235197 h 1277483"/>
              <a:gd name="connsiteX0" fmla="*/ 529813 w 853040"/>
              <a:gd name="connsiteY0" fmla="*/ 1215244 h 1257530"/>
              <a:gd name="connsiteX1" fmla="*/ 156503 w 853040"/>
              <a:gd name="connsiteY1" fmla="*/ 1172381 h 1257530"/>
              <a:gd name="connsiteX2" fmla="*/ 1307 w 853040"/>
              <a:gd name="connsiteY2" fmla="*/ 744679 h 1257530"/>
              <a:gd name="connsiteX3" fmla="*/ 227810 w 853040"/>
              <a:gd name="connsiteY3" fmla="*/ 170033 h 1257530"/>
              <a:gd name="connsiteX4" fmla="*/ 785678 w 853040"/>
              <a:gd name="connsiteY4" fmla="*/ 130293 h 1257530"/>
              <a:gd name="connsiteX5" fmla="*/ 689205 w 853040"/>
              <a:gd name="connsiteY5" fmla="*/ 704369 h 1257530"/>
              <a:gd name="connsiteX6" fmla="*/ 529813 w 853040"/>
              <a:gd name="connsiteY6" fmla="*/ 1215244 h 1257530"/>
              <a:gd name="connsiteX0" fmla="*/ 529813 w 853040"/>
              <a:gd name="connsiteY0" fmla="*/ 1203279 h 1245565"/>
              <a:gd name="connsiteX1" fmla="*/ 156503 w 853040"/>
              <a:gd name="connsiteY1" fmla="*/ 1160416 h 1245565"/>
              <a:gd name="connsiteX2" fmla="*/ 1307 w 853040"/>
              <a:gd name="connsiteY2" fmla="*/ 732714 h 1245565"/>
              <a:gd name="connsiteX3" fmla="*/ 227810 w 853040"/>
              <a:gd name="connsiteY3" fmla="*/ 158068 h 1245565"/>
              <a:gd name="connsiteX4" fmla="*/ 785678 w 853040"/>
              <a:gd name="connsiteY4" fmla="*/ 118328 h 1245565"/>
              <a:gd name="connsiteX5" fmla="*/ 689205 w 853040"/>
              <a:gd name="connsiteY5" fmla="*/ 692404 h 1245565"/>
              <a:gd name="connsiteX6" fmla="*/ 529813 w 853040"/>
              <a:gd name="connsiteY6" fmla="*/ 1203279 h 1245565"/>
              <a:gd name="connsiteX0" fmla="*/ 529813 w 853040"/>
              <a:gd name="connsiteY0" fmla="*/ 1196408 h 1238694"/>
              <a:gd name="connsiteX1" fmla="*/ 156503 w 853040"/>
              <a:gd name="connsiteY1" fmla="*/ 1153545 h 1238694"/>
              <a:gd name="connsiteX2" fmla="*/ 1307 w 853040"/>
              <a:gd name="connsiteY2" fmla="*/ 725843 h 1238694"/>
              <a:gd name="connsiteX3" fmla="*/ 227810 w 853040"/>
              <a:gd name="connsiteY3" fmla="*/ 151197 h 1238694"/>
              <a:gd name="connsiteX4" fmla="*/ 785678 w 853040"/>
              <a:gd name="connsiteY4" fmla="*/ 111457 h 1238694"/>
              <a:gd name="connsiteX5" fmla="*/ 689205 w 853040"/>
              <a:gd name="connsiteY5" fmla="*/ 685533 h 1238694"/>
              <a:gd name="connsiteX6" fmla="*/ 529813 w 853040"/>
              <a:gd name="connsiteY6" fmla="*/ 1196408 h 1238694"/>
              <a:gd name="connsiteX0" fmla="*/ 529813 w 853040"/>
              <a:gd name="connsiteY0" fmla="*/ 1192515 h 1234801"/>
              <a:gd name="connsiteX1" fmla="*/ 156503 w 853040"/>
              <a:gd name="connsiteY1" fmla="*/ 1149652 h 1234801"/>
              <a:gd name="connsiteX2" fmla="*/ 1307 w 853040"/>
              <a:gd name="connsiteY2" fmla="*/ 721950 h 1234801"/>
              <a:gd name="connsiteX3" fmla="*/ 227810 w 853040"/>
              <a:gd name="connsiteY3" fmla="*/ 147304 h 1234801"/>
              <a:gd name="connsiteX4" fmla="*/ 785678 w 853040"/>
              <a:gd name="connsiteY4" fmla="*/ 107564 h 1234801"/>
              <a:gd name="connsiteX5" fmla="*/ 689205 w 853040"/>
              <a:gd name="connsiteY5" fmla="*/ 681640 h 1234801"/>
              <a:gd name="connsiteX6" fmla="*/ 529813 w 853040"/>
              <a:gd name="connsiteY6" fmla="*/ 1192515 h 1234801"/>
              <a:gd name="connsiteX0" fmla="*/ 529813 w 853040"/>
              <a:gd name="connsiteY0" fmla="*/ 1168019 h 1210305"/>
              <a:gd name="connsiteX1" fmla="*/ 156503 w 853040"/>
              <a:gd name="connsiteY1" fmla="*/ 1125156 h 1210305"/>
              <a:gd name="connsiteX2" fmla="*/ 1307 w 853040"/>
              <a:gd name="connsiteY2" fmla="*/ 697454 h 1210305"/>
              <a:gd name="connsiteX3" fmla="*/ 227810 w 853040"/>
              <a:gd name="connsiteY3" fmla="*/ 122808 h 1210305"/>
              <a:gd name="connsiteX4" fmla="*/ 785678 w 853040"/>
              <a:gd name="connsiteY4" fmla="*/ 83068 h 1210305"/>
              <a:gd name="connsiteX5" fmla="*/ 689205 w 853040"/>
              <a:gd name="connsiteY5" fmla="*/ 657144 h 1210305"/>
              <a:gd name="connsiteX6" fmla="*/ 529813 w 853040"/>
              <a:gd name="connsiteY6" fmla="*/ 1168019 h 1210305"/>
              <a:gd name="connsiteX0" fmla="*/ 529813 w 853040"/>
              <a:gd name="connsiteY0" fmla="*/ 1163578 h 1205864"/>
              <a:gd name="connsiteX1" fmla="*/ 156503 w 853040"/>
              <a:gd name="connsiteY1" fmla="*/ 1120715 h 1205864"/>
              <a:gd name="connsiteX2" fmla="*/ 1307 w 853040"/>
              <a:gd name="connsiteY2" fmla="*/ 693013 h 1205864"/>
              <a:gd name="connsiteX3" fmla="*/ 227810 w 853040"/>
              <a:gd name="connsiteY3" fmla="*/ 118367 h 1205864"/>
              <a:gd name="connsiteX4" fmla="*/ 785678 w 853040"/>
              <a:gd name="connsiteY4" fmla="*/ 78627 h 1205864"/>
              <a:gd name="connsiteX5" fmla="*/ 689205 w 853040"/>
              <a:gd name="connsiteY5" fmla="*/ 652703 h 1205864"/>
              <a:gd name="connsiteX6" fmla="*/ 529813 w 853040"/>
              <a:gd name="connsiteY6" fmla="*/ 1163578 h 1205864"/>
              <a:gd name="connsiteX0" fmla="*/ 529813 w 826151"/>
              <a:gd name="connsiteY0" fmla="*/ 1163578 h 1205864"/>
              <a:gd name="connsiteX1" fmla="*/ 156503 w 826151"/>
              <a:gd name="connsiteY1" fmla="*/ 1120715 h 1205864"/>
              <a:gd name="connsiteX2" fmla="*/ 1307 w 826151"/>
              <a:gd name="connsiteY2" fmla="*/ 693013 h 1205864"/>
              <a:gd name="connsiteX3" fmla="*/ 227810 w 826151"/>
              <a:gd name="connsiteY3" fmla="*/ 118367 h 1205864"/>
              <a:gd name="connsiteX4" fmla="*/ 785678 w 826151"/>
              <a:gd name="connsiteY4" fmla="*/ 78627 h 1205864"/>
              <a:gd name="connsiteX5" fmla="*/ 689205 w 826151"/>
              <a:gd name="connsiteY5" fmla="*/ 652703 h 1205864"/>
              <a:gd name="connsiteX6" fmla="*/ 529813 w 826151"/>
              <a:gd name="connsiteY6" fmla="*/ 1163578 h 1205864"/>
              <a:gd name="connsiteX0" fmla="*/ 529813 w 847610"/>
              <a:gd name="connsiteY0" fmla="*/ 1163578 h 1205864"/>
              <a:gd name="connsiteX1" fmla="*/ 156503 w 847610"/>
              <a:gd name="connsiteY1" fmla="*/ 1120715 h 1205864"/>
              <a:gd name="connsiteX2" fmla="*/ 1307 w 847610"/>
              <a:gd name="connsiteY2" fmla="*/ 693013 h 1205864"/>
              <a:gd name="connsiteX3" fmla="*/ 227810 w 847610"/>
              <a:gd name="connsiteY3" fmla="*/ 118367 h 1205864"/>
              <a:gd name="connsiteX4" fmla="*/ 785678 w 847610"/>
              <a:gd name="connsiteY4" fmla="*/ 78627 h 1205864"/>
              <a:gd name="connsiteX5" fmla="*/ 689205 w 847610"/>
              <a:gd name="connsiteY5" fmla="*/ 652703 h 1205864"/>
              <a:gd name="connsiteX6" fmla="*/ 529813 w 847610"/>
              <a:gd name="connsiteY6" fmla="*/ 1163578 h 1205864"/>
              <a:gd name="connsiteX0" fmla="*/ 529813 w 860306"/>
              <a:gd name="connsiteY0" fmla="*/ 1163578 h 1205864"/>
              <a:gd name="connsiteX1" fmla="*/ 156503 w 860306"/>
              <a:gd name="connsiteY1" fmla="*/ 1120715 h 1205864"/>
              <a:gd name="connsiteX2" fmla="*/ 1307 w 860306"/>
              <a:gd name="connsiteY2" fmla="*/ 693013 h 1205864"/>
              <a:gd name="connsiteX3" fmla="*/ 227810 w 860306"/>
              <a:gd name="connsiteY3" fmla="*/ 118367 h 1205864"/>
              <a:gd name="connsiteX4" fmla="*/ 785678 w 860306"/>
              <a:gd name="connsiteY4" fmla="*/ 78627 h 1205864"/>
              <a:gd name="connsiteX5" fmla="*/ 689205 w 860306"/>
              <a:gd name="connsiteY5" fmla="*/ 652703 h 1205864"/>
              <a:gd name="connsiteX6" fmla="*/ 529813 w 860306"/>
              <a:gd name="connsiteY6" fmla="*/ 1163578 h 1205864"/>
              <a:gd name="connsiteX0" fmla="*/ 529813 w 860306"/>
              <a:gd name="connsiteY0" fmla="*/ 1179736 h 1222022"/>
              <a:gd name="connsiteX1" fmla="*/ 156503 w 860306"/>
              <a:gd name="connsiteY1" fmla="*/ 1136873 h 1222022"/>
              <a:gd name="connsiteX2" fmla="*/ 1307 w 860306"/>
              <a:gd name="connsiteY2" fmla="*/ 709171 h 1222022"/>
              <a:gd name="connsiteX3" fmla="*/ 227810 w 860306"/>
              <a:gd name="connsiteY3" fmla="*/ 134525 h 1222022"/>
              <a:gd name="connsiteX4" fmla="*/ 785678 w 860306"/>
              <a:gd name="connsiteY4" fmla="*/ 94785 h 1222022"/>
              <a:gd name="connsiteX5" fmla="*/ 689205 w 860306"/>
              <a:gd name="connsiteY5" fmla="*/ 668861 h 1222022"/>
              <a:gd name="connsiteX6" fmla="*/ 529813 w 860306"/>
              <a:gd name="connsiteY6" fmla="*/ 1179736 h 1222022"/>
              <a:gd name="connsiteX0" fmla="*/ 529813 w 860306"/>
              <a:gd name="connsiteY0" fmla="*/ 1179736 h 1248514"/>
              <a:gd name="connsiteX1" fmla="*/ 156503 w 860306"/>
              <a:gd name="connsiteY1" fmla="*/ 1136873 h 1248514"/>
              <a:gd name="connsiteX2" fmla="*/ 1307 w 860306"/>
              <a:gd name="connsiteY2" fmla="*/ 709171 h 1248514"/>
              <a:gd name="connsiteX3" fmla="*/ 227810 w 860306"/>
              <a:gd name="connsiteY3" fmla="*/ 134525 h 1248514"/>
              <a:gd name="connsiteX4" fmla="*/ 785678 w 860306"/>
              <a:gd name="connsiteY4" fmla="*/ 94785 h 1248514"/>
              <a:gd name="connsiteX5" fmla="*/ 689205 w 860306"/>
              <a:gd name="connsiteY5" fmla="*/ 668861 h 1248514"/>
              <a:gd name="connsiteX6" fmla="*/ 529813 w 860306"/>
              <a:gd name="connsiteY6" fmla="*/ 1179736 h 1248514"/>
              <a:gd name="connsiteX0" fmla="*/ 529813 w 860306"/>
              <a:gd name="connsiteY0" fmla="*/ 1179736 h 1209110"/>
              <a:gd name="connsiteX1" fmla="*/ 156503 w 860306"/>
              <a:gd name="connsiteY1" fmla="*/ 1136873 h 1209110"/>
              <a:gd name="connsiteX2" fmla="*/ 1307 w 860306"/>
              <a:gd name="connsiteY2" fmla="*/ 709171 h 1209110"/>
              <a:gd name="connsiteX3" fmla="*/ 227810 w 860306"/>
              <a:gd name="connsiteY3" fmla="*/ 134525 h 1209110"/>
              <a:gd name="connsiteX4" fmla="*/ 785678 w 860306"/>
              <a:gd name="connsiteY4" fmla="*/ 94785 h 1209110"/>
              <a:gd name="connsiteX5" fmla="*/ 689205 w 860306"/>
              <a:gd name="connsiteY5" fmla="*/ 668861 h 1209110"/>
              <a:gd name="connsiteX6" fmla="*/ 529813 w 860306"/>
              <a:gd name="connsiteY6" fmla="*/ 1179736 h 1209110"/>
              <a:gd name="connsiteX0" fmla="*/ 529813 w 860306"/>
              <a:gd name="connsiteY0" fmla="*/ 1179736 h 1209110"/>
              <a:gd name="connsiteX1" fmla="*/ 156503 w 860306"/>
              <a:gd name="connsiteY1" fmla="*/ 1136873 h 1209110"/>
              <a:gd name="connsiteX2" fmla="*/ 1307 w 860306"/>
              <a:gd name="connsiteY2" fmla="*/ 709171 h 1209110"/>
              <a:gd name="connsiteX3" fmla="*/ 227810 w 860306"/>
              <a:gd name="connsiteY3" fmla="*/ 134525 h 1209110"/>
              <a:gd name="connsiteX4" fmla="*/ 785678 w 860306"/>
              <a:gd name="connsiteY4" fmla="*/ 94785 h 1209110"/>
              <a:gd name="connsiteX5" fmla="*/ 689205 w 860306"/>
              <a:gd name="connsiteY5" fmla="*/ 668861 h 1209110"/>
              <a:gd name="connsiteX6" fmla="*/ 529813 w 860306"/>
              <a:gd name="connsiteY6" fmla="*/ 1179736 h 1209110"/>
              <a:gd name="connsiteX0" fmla="*/ 529813 w 860306"/>
              <a:gd name="connsiteY0" fmla="*/ 1179736 h 1204783"/>
              <a:gd name="connsiteX1" fmla="*/ 156503 w 860306"/>
              <a:gd name="connsiteY1" fmla="*/ 1136873 h 1204783"/>
              <a:gd name="connsiteX2" fmla="*/ 1307 w 860306"/>
              <a:gd name="connsiteY2" fmla="*/ 709171 h 1204783"/>
              <a:gd name="connsiteX3" fmla="*/ 227810 w 860306"/>
              <a:gd name="connsiteY3" fmla="*/ 134525 h 1204783"/>
              <a:gd name="connsiteX4" fmla="*/ 785678 w 860306"/>
              <a:gd name="connsiteY4" fmla="*/ 94785 h 1204783"/>
              <a:gd name="connsiteX5" fmla="*/ 689205 w 860306"/>
              <a:gd name="connsiteY5" fmla="*/ 668861 h 1204783"/>
              <a:gd name="connsiteX6" fmla="*/ 529813 w 860306"/>
              <a:gd name="connsiteY6" fmla="*/ 1179736 h 1204783"/>
              <a:gd name="connsiteX0" fmla="*/ 529813 w 860306"/>
              <a:gd name="connsiteY0" fmla="*/ 1179736 h 1212482"/>
              <a:gd name="connsiteX1" fmla="*/ 156503 w 860306"/>
              <a:gd name="connsiteY1" fmla="*/ 1136873 h 1212482"/>
              <a:gd name="connsiteX2" fmla="*/ 1307 w 860306"/>
              <a:gd name="connsiteY2" fmla="*/ 709171 h 1212482"/>
              <a:gd name="connsiteX3" fmla="*/ 227810 w 860306"/>
              <a:gd name="connsiteY3" fmla="*/ 134525 h 1212482"/>
              <a:gd name="connsiteX4" fmla="*/ 785678 w 860306"/>
              <a:gd name="connsiteY4" fmla="*/ 94785 h 1212482"/>
              <a:gd name="connsiteX5" fmla="*/ 689205 w 860306"/>
              <a:gd name="connsiteY5" fmla="*/ 668861 h 1212482"/>
              <a:gd name="connsiteX6" fmla="*/ 529813 w 860306"/>
              <a:gd name="connsiteY6" fmla="*/ 1179736 h 1212482"/>
              <a:gd name="connsiteX0" fmla="*/ 529813 w 867343"/>
              <a:gd name="connsiteY0" fmla="*/ 1179736 h 1212482"/>
              <a:gd name="connsiteX1" fmla="*/ 156503 w 867343"/>
              <a:gd name="connsiteY1" fmla="*/ 1136873 h 1212482"/>
              <a:gd name="connsiteX2" fmla="*/ 1307 w 867343"/>
              <a:gd name="connsiteY2" fmla="*/ 709171 h 1212482"/>
              <a:gd name="connsiteX3" fmla="*/ 227810 w 867343"/>
              <a:gd name="connsiteY3" fmla="*/ 134525 h 1212482"/>
              <a:gd name="connsiteX4" fmla="*/ 785678 w 867343"/>
              <a:gd name="connsiteY4" fmla="*/ 94785 h 1212482"/>
              <a:gd name="connsiteX5" fmla="*/ 689205 w 867343"/>
              <a:gd name="connsiteY5" fmla="*/ 668861 h 1212482"/>
              <a:gd name="connsiteX6" fmla="*/ 529813 w 867343"/>
              <a:gd name="connsiteY6" fmla="*/ 1179736 h 1212482"/>
              <a:gd name="connsiteX0" fmla="*/ 529813 w 869001"/>
              <a:gd name="connsiteY0" fmla="*/ 1179736 h 1212482"/>
              <a:gd name="connsiteX1" fmla="*/ 156503 w 869001"/>
              <a:gd name="connsiteY1" fmla="*/ 1136873 h 1212482"/>
              <a:gd name="connsiteX2" fmla="*/ 1307 w 869001"/>
              <a:gd name="connsiteY2" fmla="*/ 709171 h 1212482"/>
              <a:gd name="connsiteX3" fmla="*/ 227810 w 869001"/>
              <a:gd name="connsiteY3" fmla="*/ 134525 h 1212482"/>
              <a:gd name="connsiteX4" fmla="*/ 785678 w 869001"/>
              <a:gd name="connsiteY4" fmla="*/ 94785 h 1212482"/>
              <a:gd name="connsiteX5" fmla="*/ 689205 w 869001"/>
              <a:gd name="connsiteY5" fmla="*/ 668861 h 1212482"/>
              <a:gd name="connsiteX6" fmla="*/ 529813 w 869001"/>
              <a:gd name="connsiteY6" fmla="*/ 1179736 h 1212482"/>
              <a:gd name="connsiteX0" fmla="*/ 529813 w 860306"/>
              <a:gd name="connsiteY0" fmla="*/ 1179736 h 1212482"/>
              <a:gd name="connsiteX1" fmla="*/ 156503 w 860306"/>
              <a:gd name="connsiteY1" fmla="*/ 1136873 h 1212482"/>
              <a:gd name="connsiteX2" fmla="*/ 1307 w 860306"/>
              <a:gd name="connsiteY2" fmla="*/ 709171 h 1212482"/>
              <a:gd name="connsiteX3" fmla="*/ 227810 w 860306"/>
              <a:gd name="connsiteY3" fmla="*/ 134525 h 1212482"/>
              <a:gd name="connsiteX4" fmla="*/ 785678 w 860306"/>
              <a:gd name="connsiteY4" fmla="*/ 94785 h 1212482"/>
              <a:gd name="connsiteX5" fmla="*/ 689205 w 860306"/>
              <a:gd name="connsiteY5" fmla="*/ 668861 h 1212482"/>
              <a:gd name="connsiteX6" fmla="*/ 529813 w 860306"/>
              <a:gd name="connsiteY6" fmla="*/ 1179736 h 1212482"/>
              <a:gd name="connsiteX0" fmla="*/ 529813 w 853705"/>
              <a:gd name="connsiteY0" fmla="*/ 1179736 h 1212482"/>
              <a:gd name="connsiteX1" fmla="*/ 156503 w 853705"/>
              <a:gd name="connsiteY1" fmla="*/ 1136873 h 1212482"/>
              <a:gd name="connsiteX2" fmla="*/ 1307 w 853705"/>
              <a:gd name="connsiteY2" fmla="*/ 709171 h 1212482"/>
              <a:gd name="connsiteX3" fmla="*/ 227810 w 853705"/>
              <a:gd name="connsiteY3" fmla="*/ 134525 h 1212482"/>
              <a:gd name="connsiteX4" fmla="*/ 785678 w 853705"/>
              <a:gd name="connsiteY4" fmla="*/ 94785 h 1212482"/>
              <a:gd name="connsiteX5" fmla="*/ 689205 w 853705"/>
              <a:gd name="connsiteY5" fmla="*/ 668861 h 1212482"/>
              <a:gd name="connsiteX6" fmla="*/ 529813 w 853705"/>
              <a:gd name="connsiteY6" fmla="*/ 1179736 h 1212482"/>
              <a:gd name="connsiteX0" fmla="*/ 472663 w 855270"/>
              <a:gd name="connsiteY0" fmla="*/ 1147642 h 1189160"/>
              <a:gd name="connsiteX1" fmla="*/ 156503 w 855270"/>
              <a:gd name="connsiteY1" fmla="*/ 1136873 h 1189160"/>
              <a:gd name="connsiteX2" fmla="*/ 1307 w 855270"/>
              <a:gd name="connsiteY2" fmla="*/ 709171 h 1189160"/>
              <a:gd name="connsiteX3" fmla="*/ 227810 w 855270"/>
              <a:gd name="connsiteY3" fmla="*/ 134525 h 1189160"/>
              <a:gd name="connsiteX4" fmla="*/ 785678 w 855270"/>
              <a:gd name="connsiteY4" fmla="*/ 94785 h 1189160"/>
              <a:gd name="connsiteX5" fmla="*/ 689205 w 855270"/>
              <a:gd name="connsiteY5" fmla="*/ 668861 h 1189160"/>
              <a:gd name="connsiteX6" fmla="*/ 472663 w 855270"/>
              <a:gd name="connsiteY6" fmla="*/ 1147642 h 1189160"/>
              <a:gd name="connsiteX0" fmla="*/ 491713 w 854742"/>
              <a:gd name="connsiteY0" fmla="*/ 1074283 h 1155897"/>
              <a:gd name="connsiteX1" fmla="*/ 156503 w 854742"/>
              <a:gd name="connsiteY1" fmla="*/ 1136873 h 1155897"/>
              <a:gd name="connsiteX2" fmla="*/ 1307 w 854742"/>
              <a:gd name="connsiteY2" fmla="*/ 709171 h 1155897"/>
              <a:gd name="connsiteX3" fmla="*/ 227810 w 854742"/>
              <a:gd name="connsiteY3" fmla="*/ 134525 h 1155897"/>
              <a:gd name="connsiteX4" fmla="*/ 785678 w 854742"/>
              <a:gd name="connsiteY4" fmla="*/ 94785 h 1155897"/>
              <a:gd name="connsiteX5" fmla="*/ 689205 w 854742"/>
              <a:gd name="connsiteY5" fmla="*/ 668861 h 1155897"/>
              <a:gd name="connsiteX6" fmla="*/ 491713 w 854742"/>
              <a:gd name="connsiteY6" fmla="*/ 1074283 h 1155897"/>
              <a:gd name="connsiteX0" fmla="*/ 514573 w 854117"/>
              <a:gd name="connsiteY0" fmla="*/ 1211831 h 1238687"/>
              <a:gd name="connsiteX1" fmla="*/ 156503 w 854117"/>
              <a:gd name="connsiteY1" fmla="*/ 1136873 h 1238687"/>
              <a:gd name="connsiteX2" fmla="*/ 1307 w 854117"/>
              <a:gd name="connsiteY2" fmla="*/ 709171 h 1238687"/>
              <a:gd name="connsiteX3" fmla="*/ 227810 w 854117"/>
              <a:gd name="connsiteY3" fmla="*/ 134525 h 1238687"/>
              <a:gd name="connsiteX4" fmla="*/ 785678 w 854117"/>
              <a:gd name="connsiteY4" fmla="*/ 94785 h 1238687"/>
              <a:gd name="connsiteX5" fmla="*/ 689205 w 854117"/>
              <a:gd name="connsiteY5" fmla="*/ 668861 h 1238687"/>
              <a:gd name="connsiteX6" fmla="*/ 514573 w 854117"/>
              <a:gd name="connsiteY6" fmla="*/ 1211831 h 1238687"/>
              <a:gd name="connsiteX0" fmla="*/ 488498 w 828042"/>
              <a:gd name="connsiteY0" fmla="*/ 1192961 h 1219817"/>
              <a:gd name="connsiteX1" fmla="*/ 130428 w 828042"/>
              <a:gd name="connsiteY1" fmla="*/ 1118003 h 1219817"/>
              <a:gd name="connsiteX2" fmla="*/ 1902 w 828042"/>
              <a:gd name="connsiteY2" fmla="*/ 566508 h 1219817"/>
              <a:gd name="connsiteX3" fmla="*/ 201735 w 828042"/>
              <a:gd name="connsiteY3" fmla="*/ 115655 h 1219817"/>
              <a:gd name="connsiteX4" fmla="*/ 759603 w 828042"/>
              <a:gd name="connsiteY4" fmla="*/ 75915 h 1219817"/>
              <a:gd name="connsiteX5" fmla="*/ 663130 w 828042"/>
              <a:gd name="connsiteY5" fmla="*/ 649991 h 1219817"/>
              <a:gd name="connsiteX6" fmla="*/ 488498 w 828042"/>
              <a:gd name="connsiteY6" fmla="*/ 1192961 h 1219817"/>
              <a:gd name="connsiteX0" fmla="*/ 493857 w 833401"/>
              <a:gd name="connsiteY0" fmla="*/ 1209130 h 1235986"/>
              <a:gd name="connsiteX1" fmla="*/ 135787 w 833401"/>
              <a:gd name="connsiteY1" fmla="*/ 1134172 h 1235986"/>
              <a:gd name="connsiteX2" fmla="*/ 7261 w 833401"/>
              <a:gd name="connsiteY2" fmla="*/ 582677 h 1235986"/>
              <a:gd name="connsiteX3" fmla="*/ 309964 w 833401"/>
              <a:gd name="connsiteY3" fmla="*/ 85974 h 1235986"/>
              <a:gd name="connsiteX4" fmla="*/ 764962 w 833401"/>
              <a:gd name="connsiteY4" fmla="*/ 92084 h 1235986"/>
              <a:gd name="connsiteX5" fmla="*/ 668489 w 833401"/>
              <a:gd name="connsiteY5" fmla="*/ 666160 h 1235986"/>
              <a:gd name="connsiteX6" fmla="*/ 493857 w 833401"/>
              <a:gd name="connsiteY6" fmla="*/ 1209130 h 1235986"/>
              <a:gd name="connsiteX0" fmla="*/ 451045 w 790589"/>
              <a:gd name="connsiteY0" fmla="*/ 1207647 h 1234503"/>
              <a:gd name="connsiteX1" fmla="*/ 92975 w 790589"/>
              <a:gd name="connsiteY1" fmla="*/ 1132689 h 1234503"/>
              <a:gd name="connsiteX2" fmla="*/ 13979 w 790589"/>
              <a:gd name="connsiteY2" fmla="*/ 553685 h 1234503"/>
              <a:gd name="connsiteX3" fmla="*/ 267152 w 790589"/>
              <a:gd name="connsiteY3" fmla="*/ 84491 h 1234503"/>
              <a:gd name="connsiteX4" fmla="*/ 722150 w 790589"/>
              <a:gd name="connsiteY4" fmla="*/ 90601 h 1234503"/>
              <a:gd name="connsiteX5" fmla="*/ 625677 w 790589"/>
              <a:gd name="connsiteY5" fmla="*/ 664677 h 1234503"/>
              <a:gd name="connsiteX6" fmla="*/ 451045 w 790589"/>
              <a:gd name="connsiteY6" fmla="*/ 1207647 h 1234503"/>
              <a:gd name="connsiteX0" fmla="*/ 451045 w 790589"/>
              <a:gd name="connsiteY0" fmla="*/ 1207647 h 1219804"/>
              <a:gd name="connsiteX1" fmla="*/ 92975 w 790589"/>
              <a:gd name="connsiteY1" fmla="*/ 1036405 h 1219804"/>
              <a:gd name="connsiteX2" fmla="*/ 13979 w 790589"/>
              <a:gd name="connsiteY2" fmla="*/ 553685 h 1219804"/>
              <a:gd name="connsiteX3" fmla="*/ 267152 w 790589"/>
              <a:gd name="connsiteY3" fmla="*/ 84491 h 1219804"/>
              <a:gd name="connsiteX4" fmla="*/ 722150 w 790589"/>
              <a:gd name="connsiteY4" fmla="*/ 90601 h 1219804"/>
              <a:gd name="connsiteX5" fmla="*/ 625677 w 790589"/>
              <a:gd name="connsiteY5" fmla="*/ 664677 h 1219804"/>
              <a:gd name="connsiteX6" fmla="*/ 451045 w 790589"/>
              <a:gd name="connsiteY6" fmla="*/ 1207647 h 1219804"/>
              <a:gd name="connsiteX0" fmla="*/ 451045 w 790589"/>
              <a:gd name="connsiteY0" fmla="*/ 1207647 h 1249201"/>
              <a:gd name="connsiteX1" fmla="*/ 92975 w 790589"/>
              <a:gd name="connsiteY1" fmla="*/ 1036405 h 1249201"/>
              <a:gd name="connsiteX2" fmla="*/ 13979 w 790589"/>
              <a:gd name="connsiteY2" fmla="*/ 553685 h 1249201"/>
              <a:gd name="connsiteX3" fmla="*/ 267152 w 790589"/>
              <a:gd name="connsiteY3" fmla="*/ 84491 h 1249201"/>
              <a:gd name="connsiteX4" fmla="*/ 722150 w 790589"/>
              <a:gd name="connsiteY4" fmla="*/ 90601 h 1249201"/>
              <a:gd name="connsiteX5" fmla="*/ 625677 w 790589"/>
              <a:gd name="connsiteY5" fmla="*/ 664677 h 1249201"/>
              <a:gd name="connsiteX6" fmla="*/ 451045 w 790589"/>
              <a:gd name="connsiteY6" fmla="*/ 1207647 h 1249201"/>
              <a:gd name="connsiteX0" fmla="*/ 553915 w 787885"/>
              <a:gd name="connsiteY0" fmla="*/ 1111363 h 1166751"/>
              <a:gd name="connsiteX1" fmla="*/ 92975 w 787885"/>
              <a:gd name="connsiteY1" fmla="*/ 1036405 h 1166751"/>
              <a:gd name="connsiteX2" fmla="*/ 13979 w 787885"/>
              <a:gd name="connsiteY2" fmla="*/ 553685 h 1166751"/>
              <a:gd name="connsiteX3" fmla="*/ 267152 w 787885"/>
              <a:gd name="connsiteY3" fmla="*/ 84491 h 1166751"/>
              <a:gd name="connsiteX4" fmla="*/ 722150 w 787885"/>
              <a:gd name="connsiteY4" fmla="*/ 90601 h 1166751"/>
              <a:gd name="connsiteX5" fmla="*/ 625677 w 787885"/>
              <a:gd name="connsiteY5" fmla="*/ 664677 h 1166751"/>
              <a:gd name="connsiteX6" fmla="*/ 553915 w 787885"/>
              <a:gd name="connsiteY6" fmla="*/ 1111363 h 1166751"/>
              <a:gd name="connsiteX0" fmla="*/ 553915 w 793522"/>
              <a:gd name="connsiteY0" fmla="*/ 1111363 h 1140793"/>
              <a:gd name="connsiteX1" fmla="*/ 92975 w 793522"/>
              <a:gd name="connsiteY1" fmla="*/ 1036405 h 1140793"/>
              <a:gd name="connsiteX2" fmla="*/ 13979 w 793522"/>
              <a:gd name="connsiteY2" fmla="*/ 553685 h 1140793"/>
              <a:gd name="connsiteX3" fmla="*/ 267152 w 793522"/>
              <a:gd name="connsiteY3" fmla="*/ 84491 h 1140793"/>
              <a:gd name="connsiteX4" fmla="*/ 722150 w 793522"/>
              <a:gd name="connsiteY4" fmla="*/ 90601 h 1140793"/>
              <a:gd name="connsiteX5" fmla="*/ 656157 w 793522"/>
              <a:gd name="connsiteY5" fmla="*/ 531714 h 1140793"/>
              <a:gd name="connsiteX6" fmla="*/ 553915 w 793522"/>
              <a:gd name="connsiteY6" fmla="*/ 1111363 h 1140793"/>
              <a:gd name="connsiteX0" fmla="*/ 553915 w 783620"/>
              <a:gd name="connsiteY0" fmla="*/ 1111363 h 1131866"/>
              <a:gd name="connsiteX1" fmla="*/ 92975 w 783620"/>
              <a:gd name="connsiteY1" fmla="*/ 1036405 h 1131866"/>
              <a:gd name="connsiteX2" fmla="*/ 13979 w 783620"/>
              <a:gd name="connsiteY2" fmla="*/ 553685 h 1131866"/>
              <a:gd name="connsiteX3" fmla="*/ 267152 w 783620"/>
              <a:gd name="connsiteY3" fmla="*/ 84491 h 1131866"/>
              <a:gd name="connsiteX4" fmla="*/ 722150 w 783620"/>
              <a:gd name="connsiteY4" fmla="*/ 90601 h 1131866"/>
              <a:gd name="connsiteX5" fmla="*/ 599007 w 783620"/>
              <a:gd name="connsiteY5" fmla="*/ 660092 h 1131866"/>
              <a:gd name="connsiteX6" fmla="*/ 553915 w 783620"/>
              <a:gd name="connsiteY6" fmla="*/ 1111363 h 1131866"/>
              <a:gd name="connsiteX0" fmla="*/ 553915 w 718940"/>
              <a:gd name="connsiteY0" fmla="*/ 1120508 h 1141011"/>
              <a:gd name="connsiteX1" fmla="*/ 92975 w 718940"/>
              <a:gd name="connsiteY1" fmla="*/ 1045550 h 1141011"/>
              <a:gd name="connsiteX2" fmla="*/ 13979 w 718940"/>
              <a:gd name="connsiteY2" fmla="*/ 562830 h 1141011"/>
              <a:gd name="connsiteX3" fmla="*/ 267152 w 718940"/>
              <a:gd name="connsiteY3" fmla="*/ 93636 h 1141011"/>
              <a:gd name="connsiteX4" fmla="*/ 645950 w 718940"/>
              <a:gd name="connsiteY4" fmla="*/ 85992 h 1141011"/>
              <a:gd name="connsiteX5" fmla="*/ 599007 w 718940"/>
              <a:gd name="connsiteY5" fmla="*/ 669237 h 1141011"/>
              <a:gd name="connsiteX6" fmla="*/ 553915 w 718940"/>
              <a:gd name="connsiteY6" fmla="*/ 1120508 h 1141011"/>
              <a:gd name="connsiteX0" fmla="*/ 492955 w 720855"/>
              <a:gd name="connsiteY0" fmla="*/ 1051733 h 1088307"/>
              <a:gd name="connsiteX1" fmla="*/ 92975 w 720855"/>
              <a:gd name="connsiteY1" fmla="*/ 1045550 h 1088307"/>
              <a:gd name="connsiteX2" fmla="*/ 13979 w 720855"/>
              <a:gd name="connsiteY2" fmla="*/ 562830 h 1088307"/>
              <a:gd name="connsiteX3" fmla="*/ 267152 w 720855"/>
              <a:gd name="connsiteY3" fmla="*/ 93636 h 1088307"/>
              <a:gd name="connsiteX4" fmla="*/ 645950 w 720855"/>
              <a:gd name="connsiteY4" fmla="*/ 85992 h 1088307"/>
              <a:gd name="connsiteX5" fmla="*/ 599007 w 720855"/>
              <a:gd name="connsiteY5" fmla="*/ 669237 h 1088307"/>
              <a:gd name="connsiteX6" fmla="*/ 492955 w 720855"/>
              <a:gd name="connsiteY6" fmla="*/ 1051733 h 1088307"/>
              <a:gd name="connsiteX0" fmla="*/ 492955 w 720855"/>
              <a:gd name="connsiteY0" fmla="*/ 1051733 h 1100127"/>
              <a:gd name="connsiteX1" fmla="*/ 92975 w 720855"/>
              <a:gd name="connsiteY1" fmla="*/ 1045550 h 1100127"/>
              <a:gd name="connsiteX2" fmla="*/ 13979 w 720855"/>
              <a:gd name="connsiteY2" fmla="*/ 562830 h 1100127"/>
              <a:gd name="connsiteX3" fmla="*/ 267152 w 720855"/>
              <a:gd name="connsiteY3" fmla="*/ 93636 h 1100127"/>
              <a:gd name="connsiteX4" fmla="*/ 645950 w 720855"/>
              <a:gd name="connsiteY4" fmla="*/ 85992 h 1100127"/>
              <a:gd name="connsiteX5" fmla="*/ 599007 w 720855"/>
              <a:gd name="connsiteY5" fmla="*/ 669237 h 1100127"/>
              <a:gd name="connsiteX6" fmla="*/ 492955 w 720855"/>
              <a:gd name="connsiteY6" fmla="*/ 1051733 h 1100127"/>
              <a:gd name="connsiteX0" fmla="*/ 435805 w 722722"/>
              <a:gd name="connsiteY0" fmla="*/ 1074658 h 1116153"/>
              <a:gd name="connsiteX1" fmla="*/ 92975 w 722722"/>
              <a:gd name="connsiteY1" fmla="*/ 1045550 h 1116153"/>
              <a:gd name="connsiteX2" fmla="*/ 13979 w 722722"/>
              <a:gd name="connsiteY2" fmla="*/ 562830 h 1116153"/>
              <a:gd name="connsiteX3" fmla="*/ 267152 w 722722"/>
              <a:gd name="connsiteY3" fmla="*/ 93636 h 1116153"/>
              <a:gd name="connsiteX4" fmla="*/ 645950 w 722722"/>
              <a:gd name="connsiteY4" fmla="*/ 85992 h 1116153"/>
              <a:gd name="connsiteX5" fmla="*/ 599007 w 722722"/>
              <a:gd name="connsiteY5" fmla="*/ 669237 h 1116153"/>
              <a:gd name="connsiteX6" fmla="*/ 435805 w 722722"/>
              <a:gd name="connsiteY6" fmla="*/ 1074658 h 1116153"/>
              <a:gd name="connsiteX0" fmla="*/ 428297 w 715214"/>
              <a:gd name="connsiteY0" fmla="*/ 1074658 h 1087435"/>
              <a:gd name="connsiteX1" fmla="*/ 119757 w 715214"/>
              <a:gd name="connsiteY1" fmla="*/ 972190 h 1087435"/>
              <a:gd name="connsiteX2" fmla="*/ 6471 w 715214"/>
              <a:gd name="connsiteY2" fmla="*/ 562830 h 1087435"/>
              <a:gd name="connsiteX3" fmla="*/ 259644 w 715214"/>
              <a:gd name="connsiteY3" fmla="*/ 93636 h 1087435"/>
              <a:gd name="connsiteX4" fmla="*/ 638442 w 715214"/>
              <a:gd name="connsiteY4" fmla="*/ 85992 h 1087435"/>
              <a:gd name="connsiteX5" fmla="*/ 591499 w 715214"/>
              <a:gd name="connsiteY5" fmla="*/ 669237 h 1087435"/>
              <a:gd name="connsiteX6" fmla="*/ 428297 w 715214"/>
              <a:gd name="connsiteY6" fmla="*/ 1074658 h 1087435"/>
              <a:gd name="connsiteX0" fmla="*/ 428297 w 715214"/>
              <a:gd name="connsiteY0" fmla="*/ 1074658 h 1094028"/>
              <a:gd name="connsiteX1" fmla="*/ 119757 w 715214"/>
              <a:gd name="connsiteY1" fmla="*/ 972190 h 1094028"/>
              <a:gd name="connsiteX2" fmla="*/ 6471 w 715214"/>
              <a:gd name="connsiteY2" fmla="*/ 562830 h 1094028"/>
              <a:gd name="connsiteX3" fmla="*/ 259644 w 715214"/>
              <a:gd name="connsiteY3" fmla="*/ 93636 h 1094028"/>
              <a:gd name="connsiteX4" fmla="*/ 638442 w 715214"/>
              <a:gd name="connsiteY4" fmla="*/ 85992 h 1094028"/>
              <a:gd name="connsiteX5" fmla="*/ 591499 w 715214"/>
              <a:gd name="connsiteY5" fmla="*/ 669237 h 1094028"/>
              <a:gd name="connsiteX6" fmla="*/ 428297 w 715214"/>
              <a:gd name="connsiteY6" fmla="*/ 1074658 h 1094028"/>
              <a:gd name="connsiteX0" fmla="*/ 428297 w 715214"/>
              <a:gd name="connsiteY0" fmla="*/ 1074658 h 1094028"/>
              <a:gd name="connsiteX1" fmla="*/ 119757 w 715214"/>
              <a:gd name="connsiteY1" fmla="*/ 972190 h 1094028"/>
              <a:gd name="connsiteX2" fmla="*/ 6471 w 715214"/>
              <a:gd name="connsiteY2" fmla="*/ 562830 h 1094028"/>
              <a:gd name="connsiteX3" fmla="*/ 259644 w 715214"/>
              <a:gd name="connsiteY3" fmla="*/ 93636 h 1094028"/>
              <a:gd name="connsiteX4" fmla="*/ 638442 w 715214"/>
              <a:gd name="connsiteY4" fmla="*/ 85992 h 1094028"/>
              <a:gd name="connsiteX5" fmla="*/ 591499 w 715214"/>
              <a:gd name="connsiteY5" fmla="*/ 669237 h 1094028"/>
              <a:gd name="connsiteX6" fmla="*/ 428297 w 715214"/>
              <a:gd name="connsiteY6" fmla="*/ 1074658 h 1094028"/>
              <a:gd name="connsiteX0" fmla="*/ 428297 w 715214"/>
              <a:gd name="connsiteY0" fmla="*/ 1074658 h 1092544"/>
              <a:gd name="connsiteX1" fmla="*/ 119757 w 715214"/>
              <a:gd name="connsiteY1" fmla="*/ 972190 h 1092544"/>
              <a:gd name="connsiteX2" fmla="*/ 6471 w 715214"/>
              <a:gd name="connsiteY2" fmla="*/ 562830 h 1092544"/>
              <a:gd name="connsiteX3" fmla="*/ 259644 w 715214"/>
              <a:gd name="connsiteY3" fmla="*/ 93636 h 1092544"/>
              <a:gd name="connsiteX4" fmla="*/ 638442 w 715214"/>
              <a:gd name="connsiteY4" fmla="*/ 85992 h 1092544"/>
              <a:gd name="connsiteX5" fmla="*/ 591499 w 715214"/>
              <a:gd name="connsiteY5" fmla="*/ 669237 h 1092544"/>
              <a:gd name="connsiteX6" fmla="*/ 428297 w 715214"/>
              <a:gd name="connsiteY6" fmla="*/ 1074658 h 1092544"/>
              <a:gd name="connsiteX0" fmla="*/ 441632 w 714772"/>
              <a:gd name="connsiteY0" fmla="*/ 1054026 h 1075548"/>
              <a:gd name="connsiteX1" fmla="*/ 119757 w 714772"/>
              <a:gd name="connsiteY1" fmla="*/ 972190 h 1075548"/>
              <a:gd name="connsiteX2" fmla="*/ 6471 w 714772"/>
              <a:gd name="connsiteY2" fmla="*/ 562830 h 1075548"/>
              <a:gd name="connsiteX3" fmla="*/ 259644 w 714772"/>
              <a:gd name="connsiteY3" fmla="*/ 93636 h 1075548"/>
              <a:gd name="connsiteX4" fmla="*/ 638442 w 714772"/>
              <a:gd name="connsiteY4" fmla="*/ 85992 h 1075548"/>
              <a:gd name="connsiteX5" fmla="*/ 591499 w 714772"/>
              <a:gd name="connsiteY5" fmla="*/ 669237 h 1075548"/>
              <a:gd name="connsiteX6" fmla="*/ 441632 w 714772"/>
              <a:gd name="connsiteY6" fmla="*/ 1054026 h 1075548"/>
              <a:gd name="connsiteX0" fmla="*/ 441632 w 710663"/>
              <a:gd name="connsiteY0" fmla="*/ 1054026 h 1078152"/>
              <a:gd name="connsiteX1" fmla="*/ 119757 w 710663"/>
              <a:gd name="connsiteY1" fmla="*/ 972190 h 1078152"/>
              <a:gd name="connsiteX2" fmla="*/ 6471 w 710663"/>
              <a:gd name="connsiteY2" fmla="*/ 562830 h 1078152"/>
              <a:gd name="connsiteX3" fmla="*/ 259644 w 710663"/>
              <a:gd name="connsiteY3" fmla="*/ 93636 h 1078152"/>
              <a:gd name="connsiteX4" fmla="*/ 638442 w 710663"/>
              <a:gd name="connsiteY4" fmla="*/ 85992 h 1078152"/>
              <a:gd name="connsiteX5" fmla="*/ 572449 w 710663"/>
              <a:gd name="connsiteY5" fmla="*/ 633704 h 1078152"/>
              <a:gd name="connsiteX6" fmla="*/ 441632 w 710663"/>
              <a:gd name="connsiteY6" fmla="*/ 1054026 h 1078152"/>
              <a:gd name="connsiteX0" fmla="*/ 441632 w 692025"/>
              <a:gd name="connsiteY0" fmla="*/ 1063562 h 1087688"/>
              <a:gd name="connsiteX1" fmla="*/ 119757 w 692025"/>
              <a:gd name="connsiteY1" fmla="*/ 981726 h 1087688"/>
              <a:gd name="connsiteX2" fmla="*/ 6471 w 692025"/>
              <a:gd name="connsiteY2" fmla="*/ 572366 h 1087688"/>
              <a:gd name="connsiteX3" fmla="*/ 259644 w 692025"/>
              <a:gd name="connsiteY3" fmla="*/ 103172 h 1087688"/>
              <a:gd name="connsiteX4" fmla="*/ 615582 w 692025"/>
              <a:gd name="connsiteY4" fmla="*/ 81773 h 1087688"/>
              <a:gd name="connsiteX5" fmla="*/ 572449 w 692025"/>
              <a:gd name="connsiteY5" fmla="*/ 643240 h 1087688"/>
              <a:gd name="connsiteX6" fmla="*/ 441632 w 692025"/>
              <a:gd name="connsiteY6" fmla="*/ 1063562 h 1087688"/>
              <a:gd name="connsiteX0" fmla="*/ 441632 w 692025"/>
              <a:gd name="connsiteY0" fmla="*/ 1045753 h 1069879"/>
              <a:gd name="connsiteX1" fmla="*/ 119757 w 692025"/>
              <a:gd name="connsiteY1" fmla="*/ 963917 h 1069879"/>
              <a:gd name="connsiteX2" fmla="*/ 6471 w 692025"/>
              <a:gd name="connsiteY2" fmla="*/ 554557 h 1069879"/>
              <a:gd name="connsiteX3" fmla="*/ 259644 w 692025"/>
              <a:gd name="connsiteY3" fmla="*/ 85363 h 1069879"/>
              <a:gd name="connsiteX4" fmla="*/ 615582 w 692025"/>
              <a:gd name="connsiteY4" fmla="*/ 63964 h 1069879"/>
              <a:gd name="connsiteX5" fmla="*/ 572449 w 692025"/>
              <a:gd name="connsiteY5" fmla="*/ 625431 h 1069879"/>
              <a:gd name="connsiteX6" fmla="*/ 441632 w 692025"/>
              <a:gd name="connsiteY6" fmla="*/ 1045753 h 1069879"/>
              <a:gd name="connsiteX0" fmla="*/ 441632 w 685991"/>
              <a:gd name="connsiteY0" fmla="*/ 1045753 h 1070383"/>
              <a:gd name="connsiteX1" fmla="*/ 119757 w 685991"/>
              <a:gd name="connsiteY1" fmla="*/ 963917 h 1070383"/>
              <a:gd name="connsiteX2" fmla="*/ 6471 w 685991"/>
              <a:gd name="connsiteY2" fmla="*/ 554557 h 1070383"/>
              <a:gd name="connsiteX3" fmla="*/ 259644 w 685991"/>
              <a:gd name="connsiteY3" fmla="*/ 85363 h 1070383"/>
              <a:gd name="connsiteX4" fmla="*/ 615582 w 685991"/>
              <a:gd name="connsiteY4" fmla="*/ 63964 h 1070383"/>
              <a:gd name="connsiteX5" fmla="*/ 543874 w 685991"/>
              <a:gd name="connsiteY5" fmla="*/ 618553 h 1070383"/>
              <a:gd name="connsiteX6" fmla="*/ 441632 w 685991"/>
              <a:gd name="connsiteY6" fmla="*/ 1045753 h 1070383"/>
              <a:gd name="connsiteX0" fmla="*/ 441632 w 698254"/>
              <a:gd name="connsiteY0" fmla="*/ 1045753 h 1070383"/>
              <a:gd name="connsiteX1" fmla="*/ 119757 w 698254"/>
              <a:gd name="connsiteY1" fmla="*/ 963917 h 1070383"/>
              <a:gd name="connsiteX2" fmla="*/ 6471 w 698254"/>
              <a:gd name="connsiteY2" fmla="*/ 554557 h 1070383"/>
              <a:gd name="connsiteX3" fmla="*/ 259644 w 698254"/>
              <a:gd name="connsiteY3" fmla="*/ 85363 h 1070383"/>
              <a:gd name="connsiteX4" fmla="*/ 615582 w 698254"/>
              <a:gd name="connsiteY4" fmla="*/ 63964 h 1070383"/>
              <a:gd name="connsiteX5" fmla="*/ 543874 w 698254"/>
              <a:gd name="connsiteY5" fmla="*/ 618553 h 1070383"/>
              <a:gd name="connsiteX6" fmla="*/ 441632 w 698254"/>
              <a:gd name="connsiteY6" fmla="*/ 1045753 h 1070383"/>
              <a:gd name="connsiteX0" fmla="*/ 441632 w 705036"/>
              <a:gd name="connsiteY0" fmla="*/ 1045753 h 1078130"/>
              <a:gd name="connsiteX1" fmla="*/ 119757 w 705036"/>
              <a:gd name="connsiteY1" fmla="*/ 963917 h 1078130"/>
              <a:gd name="connsiteX2" fmla="*/ 6471 w 705036"/>
              <a:gd name="connsiteY2" fmla="*/ 554557 h 1078130"/>
              <a:gd name="connsiteX3" fmla="*/ 259644 w 705036"/>
              <a:gd name="connsiteY3" fmla="*/ 85363 h 1078130"/>
              <a:gd name="connsiteX4" fmla="*/ 615582 w 705036"/>
              <a:gd name="connsiteY4" fmla="*/ 63964 h 1078130"/>
              <a:gd name="connsiteX5" fmla="*/ 568639 w 705036"/>
              <a:gd name="connsiteY5" fmla="*/ 513100 h 1078130"/>
              <a:gd name="connsiteX6" fmla="*/ 441632 w 705036"/>
              <a:gd name="connsiteY6" fmla="*/ 1045753 h 1078130"/>
              <a:gd name="connsiteX0" fmla="*/ 441632 w 698743"/>
              <a:gd name="connsiteY0" fmla="*/ 1045753 h 1074085"/>
              <a:gd name="connsiteX1" fmla="*/ 119757 w 698743"/>
              <a:gd name="connsiteY1" fmla="*/ 963917 h 1074085"/>
              <a:gd name="connsiteX2" fmla="*/ 6471 w 698743"/>
              <a:gd name="connsiteY2" fmla="*/ 554557 h 1074085"/>
              <a:gd name="connsiteX3" fmla="*/ 259644 w 698743"/>
              <a:gd name="connsiteY3" fmla="*/ 85363 h 1074085"/>
              <a:gd name="connsiteX4" fmla="*/ 615582 w 698743"/>
              <a:gd name="connsiteY4" fmla="*/ 63964 h 1074085"/>
              <a:gd name="connsiteX5" fmla="*/ 545779 w 698743"/>
              <a:gd name="connsiteY5" fmla="*/ 568120 h 1074085"/>
              <a:gd name="connsiteX6" fmla="*/ 441632 w 698743"/>
              <a:gd name="connsiteY6" fmla="*/ 1045753 h 1074085"/>
              <a:gd name="connsiteX0" fmla="*/ 397817 w 687653"/>
              <a:gd name="connsiteY0" fmla="*/ 1027414 h 1060183"/>
              <a:gd name="connsiteX1" fmla="*/ 119757 w 687653"/>
              <a:gd name="connsiteY1" fmla="*/ 963917 h 1060183"/>
              <a:gd name="connsiteX2" fmla="*/ 6471 w 687653"/>
              <a:gd name="connsiteY2" fmla="*/ 554557 h 1060183"/>
              <a:gd name="connsiteX3" fmla="*/ 259644 w 687653"/>
              <a:gd name="connsiteY3" fmla="*/ 85363 h 1060183"/>
              <a:gd name="connsiteX4" fmla="*/ 615582 w 687653"/>
              <a:gd name="connsiteY4" fmla="*/ 63964 h 1060183"/>
              <a:gd name="connsiteX5" fmla="*/ 545779 w 687653"/>
              <a:gd name="connsiteY5" fmla="*/ 568120 h 1060183"/>
              <a:gd name="connsiteX6" fmla="*/ 397817 w 687653"/>
              <a:gd name="connsiteY6" fmla="*/ 1027414 h 1060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653" h="1060183">
                <a:moveTo>
                  <a:pt x="397817" y="1027414"/>
                </a:moveTo>
                <a:cubicBezTo>
                  <a:pt x="326813" y="1093380"/>
                  <a:pt x="195625" y="1053428"/>
                  <a:pt x="119757" y="963917"/>
                </a:cubicBezTo>
                <a:cubicBezTo>
                  <a:pt x="23284" y="836275"/>
                  <a:pt x="-16843" y="700983"/>
                  <a:pt x="6471" y="554557"/>
                </a:cubicBezTo>
                <a:cubicBezTo>
                  <a:pt x="29785" y="408131"/>
                  <a:pt x="158126" y="167128"/>
                  <a:pt x="259644" y="85363"/>
                </a:cubicBezTo>
                <a:cubicBezTo>
                  <a:pt x="361162" y="3598"/>
                  <a:pt x="460351" y="-46920"/>
                  <a:pt x="615582" y="63964"/>
                </a:cubicBezTo>
                <a:cubicBezTo>
                  <a:pt x="797484" y="251271"/>
                  <a:pt x="582073" y="407545"/>
                  <a:pt x="545779" y="568120"/>
                </a:cubicBezTo>
                <a:cubicBezTo>
                  <a:pt x="509485" y="728695"/>
                  <a:pt x="468821" y="961448"/>
                  <a:pt x="397817" y="1027414"/>
                </a:cubicBezTo>
                <a:close/>
              </a:path>
            </a:pathLst>
          </a:custGeom>
          <a:pattFill prst="wdDnDiag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3DDB690-611D-4667-B7E6-B0BA0E3A9570}"/>
                  </a:ext>
                </a:extLst>
              </p:cNvPr>
              <p:cNvSpPr/>
              <p:nvPr/>
            </p:nvSpPr>
            <p:spPr>
              <a:xfrm>
                <a:off x="4410426" y="3069381"/>
                <a:ext cx="42704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𝑑𝑆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3DDB690-611D-4667-B7E6-B0BA0E3A95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426" y="3069381"/>
                <a:ext cx="42704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3CCA469-29F1-453B-8F8C-2DC6E52281FB}"/>
              </a:ext>
            </a:extLst>
          </p:cNvPr>
          <p:cNvCxnSpPr>
            <a:cxnSpLocks/>
          </p:cNvCxnSpPr>
          <p:nvPr/>
        </p:nvCxnSpPr>
        <p:spPr>
          <a:xfrm flipV="1">
            <a:off x="4914900" y="3001823"/>
            <a:ext cx="0" cy="22144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63E96D3-FD2E-4BDA-AD42-1D67E222AD44}"/>
                  </a:ext>
                </a:extLst>
              </p:cNvPr>
              <p:cNvSpPr/>
              <p:nvPr/>
            </p:nvSpPr>
            <p:spPr>
              <a:xfrm>
                <a:off x="4784126" y="2763946"/>
                <a:ext cx="31931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 i="1" smtClean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1200" b="1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763E96D3-FD2E-4BDA-AD42-1D67E222AD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126" y="2763946"/>
                <a:ext cx="319318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452B323-FDC1-4F7D-BC2C-C13D9516515C}"/>
              </a:ext>
            </a:extLst>
          </p:cNvPr>
          <p:cNvCxnSpPr>
            <a:cxnSpLocks/>
          </p:cNvCxnSpPr>
          <p:nvPr/>
        </p:nvCxnSpPr>
        <p:spPr>
          <a:xfrm>
            <a:off x="5103444" y="2828538"/>
            <a:ext cx="0" cy="4248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0B9ACE-3359-46A6-A879-EC1CC22314DB}"/>
                  </a:ext>
                </a:extLst>
              </p:cNvPr>
              <p:cNvSpPr/>
              <p:nvPr/>
            </p:nvSpPr>
            <p:spPr>
              <a:xfrm>
                <a:off x="4943785" y="2565455"/>
                <a:ext cx="377731" cy="274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dirty="0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sz="1100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20B9ACE-3359-46A6-A879-EC1CC22314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785" y="2565455"/>
                <a:ext cx="377731" cy="2746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F1BEB186-C05E-4177-8CC3-78AFE04A868D}"/>
              </a:ext>
            </a:extLst>
          </p:cNvPr>
          <p:cNvSpPr/>
          <p:nvPr/>
        </p:nvSpPr>
        <p:spPr>
          <a:xfrm>
            <a:off x="6225540" y="2933701"/>
            <a:ext cx="785472" cy="289568"/>
          </a:xfrm>
          <a:prstGeom prst="rect">
            <a:avLst/>
          </a:prstGeom>
          <a:pattFill prst="dash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4251A9-2F5B-400C-8A63-E5047B310947}"/>
              </a:ext>
            </a:extLst>
          </p:cNvPr>
          <p:cNvSpPr/>
          <p:nvPr/>
        </p:nvSpPr>
        <p:spPr>
          <a:xfrm>
            <a:off x="6225540" y="2633858"/>
            <a:ext cx="785472" cy="293359"/>
          </a:xfrm>
          <a:prstGeom prst="rect">
            <a:avLst/>
          </a:prstGeom>
          <a:pattFill prst="divot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563553-5187-4EF6-9F64-37A401627892}"/>
              </a:ext>
            </a:extLst>
          </p:cNvPr>
          <p:cNvCxnSpPr/>
          <p:nvPr/>
        </p:nvCxnSpPr>
        <p:spPr>
          <a:xfrm>
            <a:off x="6014720" y="2937510"/>
            <a:ext cx="1282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882C6F8-7A31-484E-9303-A2F5F5CD8C39}"/>
              </a:ext>
            </a:extLst>
          </p:cNvPr>
          <p:cNvCxnSpPr/>
          <p:nvPr/>
        </p:nvCxnSpPr>
        <p:spPr>
          <a:xfrm>
            <a:off x="6426200" y="2808678"/>
            <a:ext cx="3073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F28A574-2ED1-4492-B133-E2492E570A56}"/>
              </a:ext>
            </a:extLst>
          </p:cNvPr>
          <p:cNvCxnSpPr>
            <a:cxnSpLocks/>
          </p:cNvCxnSpPr>
          <p:nvPr/>
        </p:nvCxnSpPr>
        <p:spPr>
          <a:xfrm rot="10800000">
            <a:off x="6118860" y="3089002"/>
            <a:ext cx="30734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EDDCF3E-4E1F-4FAC-AE8C-742AC70D512D}"/>
                  </a:ext>
                </a:extLst>
              </p:cNvPr>
              <p:cNvSpPr/>
              <p:nvPr/>
            </p:nvSpPr>
            <p:spPr>
              <a:xfrm>
                <a:off x="5852677" y="2950479"/>
                <a:ext cx="3684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EDDCF3E-4E1F-4FAC-AE8C-742AC70D51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677" y="2950479"/>
                <a:ext cx="368434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B3A4E4F-50C7-4227-8FDC-0778BC8A1DA3}"/>
                  </a:ext>
                </a:extLst>
              </p:cNvPr>
              <p:cNvSpPr/>
              <p:nvPr/>
            </p:nvSpPr>
            <p:spPr>
              <a:xfrm>
                <a:off x="6679168" y="2672090"/>
                <a:ext cx="36843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100" b="1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B3A4E4F-50C7-4227-8FDC-0778BC8A1D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9168" y="2672090"/>
                <a:ext cx="368434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235A2F4-4F06-47E7-9615-64A5F9FBCAFC}"/>
              </a:ext>
            </a:extLst>
          </p:cNvPr>
          <p:cNvCxnSpPr/>
          <p:nvPr/>
        </p:nvCxnSpPr>
        <p:spPr>
          <a:xfrm>
            <a:off x="6835775" y="3084341"/>
            <a:ext cx="307340" cy="0"/>
          </a:xfrm>
          <a:prstGeom prst="straightConnector1">
            <a:avLst/>
          </a:prstGeom>
          <a:ln w="1270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6EF064-88EE-4938-8E61-8AA9C37EA1D3}"/>
                  </a:ext>
                </a:extLst>
              </p:cNvPr>
              <p:cNvSpPr/>
              <p:nvPr/>
            </p:nvSpPr>
            <p:spPr>
              <a:xfrm>
                <a:off x="7092784" y="2952643"/>
                <a:ext cx="66056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1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11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𝚫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1100" b="1" dirty="0"/>
                  <a:t> </a:t>
                </a: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F6EF064-88EE-4938-8E61-8AA9C37EA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784" y="2952643"/>
                <a:ext cx="660566" cy="2616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527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8248F7-A75C-4C46-951E-0AA09B33E793}"/>
              </a:ext>
            </a:extLst>
          </p:cNvPr>
          <p:cNvSpPr/>
          <p:nvPr/>
        </p:nvSpPr>
        <p:spPr>
          <a:xfrm>
            <a:off x="2755781" y="2499878"/>
            <a:ext cx="1677799" cy="16777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3CF85B-700C-408A-BD1D-B44881A653AB}"/>
              </a:ext>
            </a:extLst>
          </p:cNvPr>
          <p:cNvCxnSpPr/>
          <p:nvPr/>
        </p:nvCxnSpPr>
        <p:spPr>
          <a:xfrm>
            <a:off x="2755782" y="2252443"/>
            <a:ext cx="167779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8888519-7078-4A9E-945D-9890E6137B4F}"/>
              </a:ext>
            </a:extLst>
          </p:cNvPr>
          <p:cNvCxnSpPr/>
          <p:nvPr/>
        </p:nvCxnSpPr>
        <p:spPr>
          <a:xfrm>
            <a:off x="2520892" y="2499919"/>
            <a:ext cx="0" cy="1677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517924-78DD-43BE-B544-BA642F791957}"/>
              </a:ext>
            </a:extLst>
          </p:cNvPr>
          <p:cNvSpPr txBox="1"/>
          <p:nvPr/>
        </p:nvSpPr>
        <p:spPr>
          <a:xfrm>
            <a:off x="2370048" y="20593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97D1A-EC87-498D-8138-BE3C59E34535}"/>
                  </a:ext>
                </a:extLst>
              </p:cNvPr>
              <p:cNvSpPr txBox="1"/>
              <p:nvPr/>
            </p:nvSpPr>
            <p:spPr>
              <a:xfrm>
                <a:off x="4517631" y="205938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D397D1A-EC87-498D-8138-BE3C59E345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7631" y="2059388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07F576-DEFF-4028-BB02-2F3B3124BFBF}"/>
                  </a:ext>
                </a:extLst>
              </p:cNvPr>
              <p:cNvSpPr txBox="1"/>
              <p:nvPr/>
            </p:nvSpPr>
            <p:spPr>
              <a:xfrm>
                <a:off x="2335199" y="4244615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07F576-DEFF-4028-BB02-2F3B3124B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5199" y="4244615"/>
                <a:ext cx="371384" cy="369332"/>
              </a:xfrm>
              <a:prstGeom prst="rect">
                <a:avLst/>
              </a:prstGeom>
              <a:blipFill>
                <a:blip r:embed="rId3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F7C9EF29-AAB1-42A6-8642-70C95D879163}"/>
              </a:ext>
            </a:extLst>
          </p:cNvPr>
          <p:cNvSpPr/>
          <p:nvPr/>
        </p:nvSpPr>
        <p:spPr>
          <a:xfrm>
            <a:off x="2755782" y="2499919"/>
            <a:ext cx="1677799" cy="167775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4985A0-4F7E-4781-A3F1-88BA4ECBCFF2}"/>
              </a:ext>
            </a:extLst>
          </p:cNvPr>
          <p:cNvCxnSpPr>
            <a:stCxn id="13" idx="2"/>
            <a:endCxn id="13" idx="6"/>
          </p:cNvCxnSpPr>
          <p:nvPr/>
        </p:nvCxnSpPr>
        <p:spPr>
          <a:xfrm>
            <a:off x="2755782" y="3338798"/>
            <a:ext cx="16777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A0EBE9-AE48-40D1-911B-3EC33649ECDC}"/>
              </a:ext>
            </a:extLst>
          </p:cNvPr>
          <p:cNvCxnSpPr>
            <a:stCxn id="13" idx="0"/>
            <a:endCxn id="13" idx="4"/>
          </p:cNvCxnSpPr>
          <p:nvPr/>
        </p:nvCxnSpPr>
        <p:spPr>
          <a:xfrm>
            <a:off x="3594682" y="2499919"/>
            <a:ext cx="0" cy="167775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E060834-4C73-4628-922A-8909315C4BE7}"/>
              </a:ext>
            </a:extLst>
          </p:cNvPr>
          <p:cNvCxnSpPr>
            <a:cxnSpLocks/>
          </p:cNvCxnSpPr>
          <p:nvPr/>
        </p:nvCxnSpPr>
        <p:spPr>
          <a:xfrm flipV="1">
            <a:off x="3594681" y="2919983"/>
            <a:ext cx="184839" cy="4188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7E63BDC-7102-4DD7-8991-3DFF9CE63ACC}"/>
              </a:ext>
            </a:extLst>
          </p:cNvPr>
          <p:cNvSpPr/>
          <p:nvPr/>
        </p:nvSpPr>
        <p:spPr>
          <a:xfrm>
            <a:off x="3766266" y="2816353"/>
            <a:ext cx="51815" cy="518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E49FAC-BBC9-4D79-B6D1-6E9ED0354988}"/>
                  </a:ext>
                </a:extLst>
              </p:cNvPr>
              <p:cNvSpPr txBox="1"/>
              <p:nvPr/>
            </p:nvSpPr>
            <p:spPr>
              <a:xfrm>
                <a:off x="3687100" y="2822646"/>
                <a:ext cx="6721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050" i="1" dirty="0" err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05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i="1" dirty="0" err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050" i="1" dirty="0" err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05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05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CE49FAC-BBC9-4D79-B6D1-6E9ED0354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00" y="2822646"/>
                <a:ext cx="672107" cy="26161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F64966-518C-4A9D-B4A7-ACBEFC65BF05}"/>
                  </a:ext>
                </a:extLst>
              </p:cNvPr>
              <p:cNvSpPr/>
              <p:nvPr/>
            </p:nvSpPr>
            <p:spPr>
              <a:xfrm>
                <a:off x="3606832" y="3010607"/>
                <a:ext cx="308354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4F64966-518C-4A9D-B4A7-ACBEFC65B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32" y="3010607"/>
                <a:ext cx="308354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085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umbrella, accessory&#10;&#10;Description generated with very high confidence">
            <a:extLst>
              <a:ext uri="{FF2B5EF4-FFF2-40B4-BE49-F238E27FC236}">
                <a16:creationId xmlns:a16="http://schemas.microsoft.com/office/drawing/2014/main" id="{6CD224FB-7371-4FAE-9668-60C3AF933F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02" y="2784475"/>
            <a:ext cx="2040255" cy="1593850"/>
          </a:xfrm>
          <a:prstGeom prst="rect">
            <a:avLst/>
          </a:prstGeom>
        </p:spPr>
      </p:pic>
      <p:pic>
        <p:nvPicPr>
          <p:cNvPr id="5" name="Picture 4" descr="A picture containing accessory, umbrella&#10;&#10;Description generated with very high confidence">
            <a:extLst>
              <a:ext uri="{FF2B5EF4-FFF2-40B4-BE49-F238E27FC236}">
                <a16:creationId xmlns:a16="http://schemas.microsoft.com/office/drawing/2014/main" id="{732F2415-3397-40EA-8C80-2915982853E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"/>
          <a:stretch/>
        </p:blipFill>
        <p:spPr bwMode="auto">
          <a:xfrm>
            <a:off x="5999335" y="2784475"/>
            <a:ext cx="2129790" cy="1593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8AF530-A4E0-44B7-99EB-C6F79C29AC04}"/>
              </a:ext>
            </a:extLst>
          </p:cNvPr>
          <p:cNvSpPr/>
          <p:nvPr/>
        </p:nvSpPr>
        <p:spPr>
          <a:xfrm>
            <a:off x="3619500" y="3368040"/>
            <a:ext cx="274320" cy="232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B7817-951F-4CDF-A197-2F733EF483C5}"/>
              </a:ext>
            </a:extLst>
          </p:cNvPr>
          <p:cNvSpPr/>
          <p:nvPr/>
        </p:nvSpPr>
        <p:spPr>
          <a:xfrm>
            <a:off x="6981528" y="3312795"/>
            <a:ext cx="274320" cy="23241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umbrella, accessory&#10;&#10;Description generated with very high confidence">
            <a:extLst>
              <a:ext uri="{FF2B5EF4-FFF2-40B4-BE49-F238E27FC236}">
                <a16:creationId xmlns:a16="http://schemas.microsoft.com/office/drawing/2014/main" id="{BCFD95AB-6328-47C7-87D8-ABB8D298140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6" t="33745" r="39168" b="51673"/>
          <a:stretch/>
        </p:blipFill>
        <p:spPr>
          <a:xfrm>
            <a:off x="5056823" y="2784475"/>
            <a:ext cx="576371" cy="488315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pic>
        <p:nvPicPr>
          <p:cNvPr id="9" name="Picture 8" descr="A picture containing accessory, umbrella&#10;&#10;Description generated with very high confidence">
            <a:extLst>
              <a:ext uri="{FF2B5EF4-FFF2-40B4-BE49-F238E27FC236}">
                <a16:creationId xmlns:a16="http://schemas.microsoft.com/office/drawing/2014/main" id="{6F0A42E9-FA11-44A6-BA5B-9F6AB8C1B4E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35" t="36603" r="40385" b="49507"/>
          <a:stretch/>
        </p:blipFill>
        <p:spPr bwMode="auto">
          <a:xfrm>
            <a:off x="5056822" y="3890010"/>
            <a:ext cx="576372" cy="488315"/>
          </a:xfrm>
          <a:prstGeom prst="rect">
            <a:avLst/>
          </a:prstGeom>
          <a:ln w="19050">
            <a:solidFill>
              <a:srgbClr val="C0000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B4913B-0966-4766-9502-1833E569ACF3}"/>
              </a:ext>
            </a:extLst>
          </p:cNvPr>
          <p:cNvCxnSpPr>
            <a:cxnSpLocks/>
          </p:cNvCxnSpPr>
          <p:nvPr/>
        </p:nvCxnSpPr>
        <p:spPr>
          <a:xfrm flipV="1">
            <a:off x="3617975" y="2784476"/>
            <a:ext cx="1417321" cy="583564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CEA824-9F9E-476D-B145-14ECBB59CF70}"/>
              </a:ext>
            </a:extLst>
          </p:cNvPr>
          <p:cNvCxnSpPr>
            <a:cxnSpLocks/>
          </p:cNvCxnSpPr>
          <p:nvPr/>
        </p:nvCxnSpPr>
        <p:spPr>
          <a:xfrm flipV="1">
            <a:off x="3893820" y="3272790"/>
            <a:ext cx="1161478" cy="341312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3D5EBA-C259-411F-8E13-32A081F376EC}"/>
              </a:ext>
            </a:extLst>
          </p:cNvPr>
          <p:cNvCxnSpPr>
            <a:cxnSpLocks/>
          </p:cNvCxnSpPr>
          <p:nvPr/>
        </p:nvCxnSpPr>
        <p:spPr>
          <a:xfrm flipV="1">
            <a:off x="5633194" y="3312795"/>
            <a:ext cx="1336249" cy="5551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BAECBA-11DA-42B5-9373-767F9BBE0F5C}"/>
              </a:ext>
            </a:extLst>
          </p:cNvPr>
          <p:cNvCxnSpPr>
            <a:cxnSpLocks/>
          </p:cNvCxnSpPr>
          <p:nvPr/>
        </p:nvCxnSpPr>
        <p:spPr>
          <a:xfrm flipV="1">
            <a:off x="5633194" y="3545205"/>
            <a:ext cx="1644859" cy="839946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614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DD9B30-7EC7-4D25-A10D-0AB7B27A0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28329"/>
          <a:stretch/>
        </p:blipFill>
        <p:spPr>
          <a:xfrm>
            <a:off x="321731" y="321732"/>
            <a:ext cx="5728548" cy="3079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6F7A38-6F6D-4B04-AC04-C091D42BD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" r="-3" b="26158"/>
          <a:stretch/>
        </p:blipFill>
        <p:spPr>
          <a:xfrm>
            <a:off x="321730" y="3489158"/>
            <a:ext cx="5728548" cy="3047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536F07-B7D7-491F-818D-198A8758AA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7" r="21708" b="-1"/>
          <a:stretch/>
        </p:blipFill>
        <p:spPr>
          <a:xfrm>
            <a:off x="6141722" y="321732"/>
            <a:ext cx="5728547" cy="62145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9A0E2F-2A9B-491E-9F07-D00D4124CA59}"/>
              </a:ext>
            </a:extLst>
          </p:cNvPr>
          <p:cNvSpPr/>
          <p:nvPr/>
        </p:nvSpPr>
        <p:spPr>
          <a:xfrm>
            <a:off x="2905246" y="2210765"/>
            <a:ext cx="376177" cy="3588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BBBB98-2CFE-410C-977F-AFD9D903E1B2}"/>
              </a:ext>
            </a:extLst>
          </p:cNvPr>
          <p:cNvSpPr/>
          <p:nvPr/>
        </p:nvSpPr>
        <p:spPr>
          <a:xfrm>
            <a:off x="2905246" y="5216855"/>
            <a:ext cx="376177" cy="3588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F8D921-73FD-46A5-8E38-72CA7ADBDB73}"/>
              </a:ext>
            </a:extLst>
          </p:cNvPr>
          <p:cNvSpPr/>
          <p:nvPr/>
        </p:nvSpPr>
        <p:spPr>
          <a:xfrm>
            <a:off x="9123166" y="3102305"/>
            <a:ext cx="580904" cy="554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37D9F1-86DD-4AF3-B30B-B634AE1E7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1" t="43969" r="48332" b="47679"/>
          <a:stretch/>
        </p:blipFill>
        <p:spPr>
          <a:xfrm>
            <a:off x="5145526" y="1835110"/>
            <a:ext cx="1163836" cy="11101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36D623-1B59-41E3-B57A-7D39B92EC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1" t="43131" r="48332" b="48517"/>
          <a:stretch/>
        </p:blipFill>
        <p:spPr>
          <a:xfrm>
            <a:off x="5145526" y="4841200"/>
            <a:ext cx="1163836" cy="111012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188089-9063-48E7-8BC5-5ACC22BD1894}"/>
              </a:ext>
            </a:extLst>
          </p:cNvPr>
          <p:cNvCxnSpPr>
            <a:cxnSpLocks/>
          </p:cNvCxnSpPr>
          <p:nvPr/>
        </p:nvCxnSpPr>
        <p:spPr>
          <a:xfrm flipV="1">
            <a:off x="3249930" y="1805941"/>
            <a:ext cx="1895596" cy="404824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BB749A-726E-435D-A90A-3D822FC56EA1}"/>
              </a:ext>
            </a:extLst>
          </p:cNvPr>
          <p:cNvCxnSpPr/>
          <p:nvPr/>
        </p:nvCxnSpPr>
        <p:spPr>
          <a:xfrm>
            <a:off x="3281423" y="2566609"/>
            <a:ext cx="1864103" cy="404059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8C2D1-0CCE-4C07-B1BE-78EE1480549C}"/>
              </a:ext>
            </a:extLst>
          </p:cNvPr>
          <p:cNvCxnSpPr>
            <a:cxnSpLocks/>
          </p:cNvCxnSpPr>
          <p:nvPr/>
        </p:nvCxnSpPr>
        <p:spPr>
          <a:xfrm flipV="1">
            <a:off x="3281423" y="4815002"/>
            <a:ext cx="1895596" cy="404824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FA36171-8C06-4CCC-9BDD-5B823C6C3B8A}"/>
              </a:ext>
            </a:extLst>
          </p:cNvPr>
          <p:cNvCxnSpPr>
            <a:cxnSpLocks/>
          </p:cNvCxnSpPr>
          <p:nvPr/>
        </p:nvCxnSpPr>
        <p:spPr>
          <a:xfrm>
            <a:off x="3312916" y="5575670"/>
            <a:ext cx="1832610" cy="406030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0DE02EDD-518F-43D3-8425-6B292675D9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11" t="44743" r="48278" b="46341"/>
          <a:stretch/>
        </p:blipFill>
        <p:spPr>
          <a:xfrm>
            <a:off x="6468604" y="3400926"/>
            <a:ext cx="1163840" cy="111012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88F721-406A-49D9-AC24-54604DC93CF7}"/>
              </a:ext>
            </a:extLst>
          </p:cNvPr>
          <p:cNvCxnSpPr>
            <a:cxnSpLocks/>
          </p:cNvCxnSpPr>
          <p:nvPr/>
        </p:nvCxnSpPr>
        <p:spPr>
          <a:xfrm flipV="1">
            <a:off x="7632444" y="3102306"/>
            <a:ext cx="1490722" cy="277045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1BF2C8-80A6-4CEC-B038-DBA3F16DF8B0}"/>
              </a:ext>
            </a:extLst>
          </p:cNvPr>
          <p:cNvCxnSpPr>
            <a:cxnSpLocks/>
          </p:cNvCxnSpPr>
          <p:nvPr/>
        </p:nvCxnSpPr>
        <p:spPr>
          <a:xfrm flipV="1">
            <a:off x="7632444" y="3673304"/>
            <a:ext cx="1490721" cy="837746"/>
          </a:xfrm>
          <a:prstGeom prst="line">
            <a:avLst/>
          </a:prstGeom>
          <a:ln w="1905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699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88760D2-A68A-4925-BF44-5B56D1808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78" r="-3" b="5551"/>
          <a:stretch/>
        </p:blipFill>
        <p:spPr>
          <a:xfrm>
            <a:off x="293034" y="3489161"/>
            <a:ext cx="5728548" cy="307919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14EB39A-0FB2-4FB1-A155-22DAA21DE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68" r="-3" b="4371"/>
          <a:stretch/>
        </p:blipFill>
        <p:spPr>
          <a:xfrm>
            <a:off x="285949" y="321733"/>
            <a:ext cx="5728548" cy="30471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04F2B05-558B-4A35-B1C6-740299028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0" t="9791" r="20952" b="258"/>
          <a:stretch/>
        </p:blipFill>
        <p:spPr>
          <a:xfrm>
            <a:off x="6192457" y="321733"/>
            <a:ext cx="5728548" cy="621453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C9A5F64-BEB6-4C2E-9DE8-CC68850F48A7}"/>
              </a:ext>
            </a:extLst>
          </p:cNvPr>
          <p:cNvSpPr/>
          <p:nvPr/>
        </p:nvSpPr>
        <p:spPr>
          <a:xfrm>
            <a:off x="2783951" y="4503799"/>
            <a:ext cx="376177" cy="3588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F09652-D46D-43D0-A51E-9C8CBB7D0968}"/>
              </a:ext>
            </a:extLst>
          </p:cNvPr>
          <p:cNvSpPr/>
          <p:nvPr/>
        </p:nvSpPr>
        <p:spPr>
          <a:xfrm>
            <a:off x="2776867" y="1216052"/>
            <a:ext cx="376177" cy="35881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87F0029-AA85-4EF6-BCD4-134D01C0F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4" t="46676" r="49949" b="44972"/>
          <a:stretch/>
        </p:blipFill>
        <p:spPr>
          <a:xfrm>
            <a:off x="4809521" y="4070721"/>
            <a:ext cx="1284239" cy="122496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82CCCA7-F7E9-44A4-B42F-635808CAFE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84" t="45354" r="49949" b="46266"/>
          <a:stretch/>
        </p:blipFill>
        <p:spPr>
          <a:xfrm>
            <a:off x="4802437" y="784015"/>
            <a:ext cx="1282060" cy="1222888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ED7E4A7-0265-49F3-87ED-E30F73914479}"/>
              </a:ext>
            </a:extLst>
          </p:cNvPr>
          <p:cNvSpPr/>
          <p:nvPr/>
        </p:nvSpPr>
        <p:spPr>
          <a:xfrm>
            <a:off x="8674217" y="2847128"/>
            <a:ext cx="479107" cy="45699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F7D92AB-95CC-4A3D-A0CC-93F124281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9" t="46344" r="50982" b="47041"/>
          <a:stretch/>
        </p:blipFill>
        <p:spPr>
          <a:xfrm>
            <a:off x="6493883" y="2463140"/>
            <a:ext cx="1284243" cy="1224969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0906B0B-AC46-42AC-8A1E-25ADA1222951}"/>
              </a:ext>
            </a:extLst>
          </p:cNvPr>
          <p:cNvCxnSpPr/>
          <p:nvPr/>
        </p:nvCxnSpPr>
        <p:spPr>
          <a:xfrm flipV="1">
            <a:off x="3157307" y="4070721"/>
            <a:ext cx="1652214" cy="433078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5581715-96A7-4D70-B3FE-0E7DD0ABABE8}"/>
              </a:ext>
            </a:extLst>
          </p:cNvPr>
          <p:cNvCxnSpPr>
            <a:cxnSpLocks/>
          </p:cNvCxnSpPr>
          <p:nvPr/>
        </p:nvCxnSpPr>
        <p:spPr>
          <a:xfrm>
            <a:off x="3157307" y="4862614"/>
            <a:ext cx="1652214" cy="432036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B649791-926E-45CF-839E-F1A1082E06B8}"/>
              </a:ext>
            </a:extLst>
          </p:cNvPr>
          <p:cNvCxnSpPr/>
          <p:nvPr/>
        </p:nvCxnSpPr>
        <p:spPr>
          <a:xfrm flipV="1">
            <a:off x="3150223" y="782975"/>
            <a:ext cx="1652214" cy="433078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E3B8B44-05D0-4B3E-95CB-331CB438CCE5}"/>
              </a:ext>
            </a:extLst>
          </p:cNvPr>
          <p:cNvCxnSpPr>
            <a:cxnSpLocks/>
          </p:cNvCxnSpPr>
          <p:nvPr/>
        </p:nvCxnSpPr>
        <p:spPr>
          <a:xfrm>
            <a:off x="3150223" y="1574868"/>
            <a:ext cx="1652214" cy="432036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22FAE37-344A-426A-8982-B2EF6EC612E4}"/>
              </a:ext>
            </a:extLst>
          </p:cNvPr>
          <p:cNvCxnSpPr/>
          <p:nvPr/>
        </p:nvCxnSpPr>
        <p:spPr>
          <a:xfrm flipH="1" flipV="1">
            <a:off x="7778126" y="2427886"/>
            <a:ext cx="896091" cy="419242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3C6B5B9-C64B-43D0-B5A2-7D4BCEEF782B}"/>
              </a:ext>
            </a:extLst>
          </p:cNvPr>
          <p:cNvCxnSpPr/>
          <p:nvPr/>
        </p:nvCxnSpPr>
        <p:spPr>
          <a:xfrm flipH="1">
            <a:off x="7778126" y="3304123"/>
            <a:ext cx="896091" cy="383986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763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580E2C-2319-418C-B21F-22D3689C0209}"/>
              </a:ext>
            </a:extLst>
          </p:cNvPr>
          <p:cNvSpPr/>
          <p:nvPr/>
        </p:nvSpPr>
        <p:spPr>
          <a:xfrm>
            <a:off x="3803362" y="1895062"/>
            <a:ext cx="1454097" cy="409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Render Skybox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E9D41-094A-428B-BC28-B83D66434E1B}"/>
              </a:ext>
            </a:extLst>
          </p:cNvPr>
          <p:cNvSpPr/>
          <p:nvPr/>
        </p:nvSpPr>
        <p:spPr>
          <a:xfrm>
            <a:off x="3803362" y="2556913"/>
            <a:ext cx="1454097" cy="409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Render Ground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093637-38D6-480D-AB63-F3CC196D2105}"/>
              </a:ext>
            </a:extLst>
          </p:cNvPr>
          <p:cNvSpPr/>
          <p:nvPr/>
        </p:nvSpPr>
        <p:spPr>
          <a:xfrm>
            <a:off x="3600164" y="3151518"/>
            <a:ext cx="5006626" cy="2639682"/>
          </a:xfrm>
          <a:prstGeom prst="rect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5C1AF9-44C4-46B3-B159-04AC05170C63}"/>
              </a:ext>
            </a:extLst>
          </p:cNvPr>
          <p:cNvSpPr/>
          <p:nvPr/>
        </p:nvSpPr>
        <p:spPr>
          <a:xfrm>
            <a:off x="6544072" y="3190985"/>
            <a:ext cx="18537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/>
              <a:t>Render fluid surface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FE09C6-73DB-49C8-9072-6BEFF5E18786}"/>
              </a:ext>
            </a:extLst>
          </p:cNvPr>
          <p:cNvSpPr/>
          <p:nvPr/>
        </p:nvSpPr>
        <p:spPr>
          <a:xfrm>
            <a:off x="3803363" y="3297040"/>
            <a:ext cx="1454096" cy="3484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Render Quad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4C89FC-BEFF-4EF2-A45A-5E68F412B546}"/>
              </a:ext>
            </a:extLst>
          </p:cNvPr>
          <p:cNvSpPr/>
          <p:nvPr/>
        </p:nvSpPr>
        <p:spPr>
          <a:xfrm>
            <a:off x="3803363" y="3910969"/>
            <a:ext cx="1454096" cy="5505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Calculate reflect/refract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925B23-FCA6-472B-9D88-89DC581E03CA}"/>
              </a:ext>
            </a:extLst>
          </p:cNvPr>
          <p:cNvSpPr/>
          <p:nvPr/>
        </p:nvSpPr>
        <p:spPr>
          <a:xfrm>
            <a:off x="3803363" y="4773780"/>
            <a:ext cx="1454096" cy="348474"/>
          </a:xfrm>
          <a:prstGeom prst="rect">
            <a:avLst/>
          </a:prstGeom>
          <a:solidFill>
            <a:srgbClr val="D8EBF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Reflected color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1ED692-8082-4CE9-8661-A4FEBF2636EC}"/>
              </a:ext>
            </a:extLst>
          </p:cNvPr>
          <p:cNvSpPr/>
          <p:nvPr/>
        </p:nvSpPr>
        <p:spPr>
          <a:xfrm>
            <a:off x="5499338" y="3907560"/>
            <a:ext cx="1454096" cy="550529"/>
          </a:xfrm>
          <a:prstGeom prst="rect">
            <a:avLst/>
          </a:prstGeom>
          <a:solidFill>
            <a:srgbClr val="D8EBF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Refracted color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91038E-9ED7-4AC9-B788-41E01AABA65A}"/>
              </a:ext>
            </a:extLst>
          </p:cNvPr>
          <p:cNvSpPr/>
          <p:nvPr/>
        </p:nvSpPr>
        <p:spPr>
          <a:xfrm>
            <a:off x="5499338" y="4772075"/>
            <a:ext cx="1454096" cy="348474"/>
          </a:xfrm>
          <a:prstGeom prst="rect">
            <a:avLst/>
          </a:prstGeom>
          <a:solidFill>
            <a:srgbClr val="D8EBFA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Shaded color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B8B6A8-DCE4-4D3E-BEB5-A312CFA54CC3}"/>
              </a:ext>
            </a:extLst>
          </p:cNvPr>
          <p:cNvSpPr/>
          <p:nvPr/>
        </p:nvSpPr>
        <p:spPr>
          <a:xfrm>
            <a:off x="7302412" y="4511040"/>
            <a:ext cx="1059268" cy="243283"/>
          </a:xfrm>
          <a:prstGeom prst="rect">
            <a:avLst/>
          </a:prstGeom>
          <a:solidFill>
            <a:srgbClr val="FFD3D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Thickness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876A84D-B8E3-4C6B-9EC0-07BABADD2AB8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4530411" y="2304377"/>
            <a:ext cx="0" cy="2525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9392757-1093-4B5D-83EF-90DF1BE107BA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4530411" y="2966228"/>
            <a:ext cx="0" cy="33081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BB4F8CE-D5FC-44D1-BACD-AB579987AA91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4530411" y="3645514"/>
            <a:ext cx="0" cy="26545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13C8CD9-A0C1-4DA1-A5B4-52894AA3E384}"/>
              </a:ext>
            </a:extLst>
          </p:cNvPr>
          <p:cNvCxnSpPr>
            <a:stCxn id="17" idx="2"/>
            <a:endCxn id="20" idx="0"/>
          </p:cNvCxnSpPr>
          <p:nvPr/>
        </p:nvCxnSpPr>
        <p:spPr>
          <a:xfrm>
            <a:off x="4530411" y="4461498"/>
            <a:ext cx="0" cy="3122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08B9E9B-3F89-4CB1-97C8-CEF529A7E972}"/>
              </a:ext>
            </a:extLst>
          </p:cNvPr>
          <p:cNvCxnSpPr>
            <a:stCxn id="17" idx="3"/>
            <a:endCxn id="21" idx="1"/>
          </p:cNvCxnSpPr>
          <p:nvPr/>
        </p:nvCxnSpPr>
        <p:spPr>
          <a:xfrm flipV="1">
            <a:off x="5257459" y="4182825"/>
            <a:ext cx="241879" cy="340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9B0962B-940D-4F4D-8572-ACF56E2CC5A0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 flipV="1">
            <a:off x="5257459" y="4946312"/>
            <a:ext cx="241879" cy="1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3332B1-3580-4A64-B347-9E949C0DA532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6226386" y="4458089"/>
            <a:ext cx="0" cy="3139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CA78301-42CE-49A6-BAF4-7596971E1D06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222222" y="4632328"/>
            <a:ext cx="1080190" cy="3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2662BCC-FFAB-471E-902B-33F74D5D6242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6226386" y="5120549"/>
            <a:ext cx="0" cy="256568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C16640-0DF1-4CA5-A343-87210F3E08E8}"/>
              </a:ext>
            </a:extLst>
          </p:cNvPr>
          <p:cNvCxnSpPr>
            <a:stCxn id="16" idx="3"/>
          </p:cNvCxnSpPr>
          <p:nvPr/>
        </p:nvCxnSpPr>
        <p:spPr>
          <a:xfrm flipV="1">
            <a:off x="5257459" y="3469640"/>
            <a:ext cx="241879" cy="163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B3B3043-E7AE-41E0-AD80-AC4DEB704DD0}"/>
              </a:ext>
            </a:extLst>
          </p:cNvPr>
          <p:cNvSpPr/>
          <p:nvPr/>
        </p:nvSpPr>
        <p:spPr>
          <a:xfrm>
            <a:off x="5529353" y="3315751"/>
            <a:ext cx="118494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/>
              <a:t>Discard</a:t>
            </a:r>
          </a:p>
          <a:p>
            <a:r>
              <a:rPr lang="en-US" sz="1050" i="1" dirty="0">
                <a:latin typeface="Consolas" panose="020B0609020204030204" pitchFamily="49" charset="0"/>
              </a:rPr>
              <a:t>When no water</a:t>
            </a:r>
            <a:endParaRPr lang="en-US" sz="1200" i="1" dirty="0">
              <a:latin typeface="Consolas" panose="020B0609020204030204" pitchFamily="49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3C9B256-2A04-4524-A59D-D8E33C5E57B3}"/>
              </a:ext>
            </a:extLst>
          </p:cNvPr>
          <p:cNvCxnSpPr>
            <a:stCxn id="12" idx="3"/>
          </p:cNvCxnSpPr>
          <p:nvPr/>
        </p:nvCxnSpPr>
        <p:spPr>
          <a:xfrm flipV="1">
            <a:off x="5257459" y="2099719"/>
            <a:ext cx="271894" cy="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23E355C-51EA-47AB-8AE2-C7B3936641D3}"/>
              </a:ext>
            </a:extLst>
          </p:cNvPr>
          <p:cNvCxnSpPr/>
          <p:nvPr/>
        </p:nvCxnSpPr>
        <p:spPr>
          <a:xfrm flipV="1">
            <a:off x="5257459" y="2755960"/>
            <a:ext cx="271894" cy="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13EF1D0-BFBC-4079-AA38-7323D8EB417B}"/>
              </a:ext>
            </a:extLst>
          </p:cNvPr>
          <p:cNvSpPr/>
          <p:nvPr/>
        </p:nvSpPr>
        <p:spPr>
          <a:xfrm>
            <a:off x="5499338" y="1950143"/>
            <a:ext cx="1134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 err="1"/>
              <a:t>Renderbuffer</a:t>
            </a:r>
            <a:endParaRPr lang="en-US" sz="1200" i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889548-0F30-4259-B1E7-BF5713AAAB55}"/>
              </a:ext>
            </a:extLst>
          </p:cNvPr>
          <p:cNvSpPr/>
          <p:nvPr/>
        </p:nvSpPr>
        <p:spPr>
          <a:xfrm>
            <a:off x="5499338" y="2585430"/>
            <a:ext cx="1134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 err="1"/>
              <a:t>Renderbuffer</a:t>
            </a:r>
            <a:endParaRPr lang="en-US" sz="1200" i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01E874B-0A4E-4DF3-A78C-F1279678DD9E}"/>
              </a:ext>
            </a:extLst>
          </p:cNvPr>
          <p:cNvSpPr/>
          <p:nvPr/>
        </p:nvSpPr>
        <p:spPr>
          <a:xfrm>
            <a:off x="5654951" y="5335817"/>
            <a:ext cx="11345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i="1" dirty="0" err="1"/>
              <a:t>Renderbuffer</a:t>
            </a:r>
            <a:endParaRPr lang="en-US" sz="1200" i="1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94CADA4-8F5A-4887-8495-B671D3E8C425}"/>
              </a:ext>
            </a:extLst>
          </p:cNvPr>
          <p:cNvGrpSpPr/>
          <p:nvPr/>
        </p:nvGrpSpPr>
        <p:grpSpPr>
          <a:xfrm>
            <a:off x="7125041" y="1894842"/>
            <a:ext cx="827934" cy="307777"/>
            <a:chOff x="7125041" y="1894842"/>
            <a:chExt cx="827934" cy="307777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7DE8DF4-9BA4-44CE-B131-FD4E82E3A7B3}"/>
                </a:ext>
              </a:extLst>
            </p:cNvPr>
            <p:cNvSpPr/>
            <p:nvPr/>
          </p:nvSpPr>
          <p:spPr>
            <a:xfrm>
              <a:off x="7125041" y="1973222"/>
              <a:ext cx="146807" cy="14680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81289D-F1CD-4869-99E5-741E1A096885}"/>
                </a:ext>
              </a:extLst>
            </p:cNvPr>
            <p:cNvSpPr txBox="1"/>
            <p:nvPr/>
          </p:nvSpPr>
          <p:spPr>
            <a:xfrm>
              <a:off x="7258554" y="1894842"/>
              <a:ext cx="694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dk1"/>
                  </a:solidFill>
                </a:rPr>
                <a:t>Shader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ED8E3D8-983F-41FB-B26D-DFB9B85089DD}"/>
              </a:ext>
            </a:extLst>
          </p:cNvPr>
          <p:cNvGrpSpPr/>
          <p:nvPr/>
        </p:nvGrpSpPr>
        <p:grpSpPr>
          <a:xfrm>
            <a:off x="7125041" y="2149064"/>
            <a:ext cx="1130837" cy="307777"/>
            <a:chOff x="7125041" y="2127275"/>
            <a:chExt cx="1130837" cy="30777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4E93C7EA-7B11-4BCA-828F-337042AFC4F5}"/>
                </a:ext>
              </a:extLst>
            </p:cNvPr>
            <p:cNvSpPr/>
            <p:nvPr/>
          </p:nvSpPr>
          <p:spPr>
            <a:xfrm>
              <a:off x="7125041" y="2205655"/>
              <a:ext cx="146807" cy="1468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dk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0546CF9-5080-4975-B7A0-C7D7276BDBC7}"/>
                </a:ext>
              </a:extLst>
            </p:cNvPr>
            <p:cNvSpPr txBox="1"/>
            <p:nvPr/>
          </p:nvSpPr>
          <p:spPr>
            <a:xfrm>
              <a:off x="7258554" y="2127275"/>
              <a:ext cx="9973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dk1"/>
                  </a:solidFill>
                </a:rPr>
                <a:t>Calculation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CF0B820-621B-440F-A710-3C61553BCA4C}"/>
              </a:ext>
            </a:extLst>
          </p:cNvPr>
          <p:cNvGrpSpPr/>
          <p:nvPr/>
        </p:nvGrpSpPr>
        <p:grpSpPr>
          <a:xfrm>
            <a:off x="7125041" y="2403286"/>
            <a:ext cx="707709" cy="307777"/>
            <a:chOff x="7125041" y="2370274"/>
            <a:chExt cx="707709" cy="307777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F85593D-F446-4743-8F00-8DBD7DE2067C}"/>
                </a:ext>
              </a:extLst>
            </p:cNvPr>
            <p:cNvSpPr/>
            <p:nvPr/>
          </p:nvSpPr>
          <p:spPr>
            <a:xfrm>
              <a:off x="7125041" y="2448654"/>
              <a:ext cx="146807" cy="146807"/>
            </a:xfrm>
            <a:prstGeom prst="rect">
              <a:avLst/>
            </a:prstGeom>
            <a:solidFill>
              <a:srgbClr val="D8EBFA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dk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13B4337-761F-428A-8FF9-E2D596C0C8C3}"/>
                </a:ext>
              </a:extLst>
            </p:cNvPr>
            <p:cNvSpPr txBox="1"/>
            <p:nvPr/>
          </p:nvSpPr>
          <p:spPr>
            <a:xfrm>
              <a:off x="7258554" y="2370274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dk1"/>
                  </a:solidFill>
                </a:rPr>
                <a:t>Color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8D5D50-5C61-43FE-931B-AC347B8DA800}"/>
              </a:ext>
            </a:extLst>
          </p:cNvPr>
          <p:cNvGrpSpPr/>
          <p:nvPr/>
        </p:nvGrpSpPr>
        <p:grpSpPr>
          <a:xfrm>
            <a:off x="7125041" y="2657507"/>
            <a:ext cx="861918" cy="307777"/>
            <a:chOff x="7125041" y="2630478"/>
            <a:chExt cx="861918" cy="307777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C8E6D5E-30A1-4A03-9404-27961334AEF3}"/>
                </a:ext>
              </a:extLst>
            </p:cNvPr>
            <p:cNvSpPr/>
            <p:nvPr/>
          </p:nvSpPr>
          <p:spPr>
            <a:xfrm>
              <a:off x="7125041" y="2708858"/>
              <a:ext cx="146807" cy="146807"/>
            </a:xfrm>
            <a:prstGeom prst="rect">
              <a:avLst/>
            </a:prstGeom>
            <a:solidFill>
              <a:srgbClr val="FFD3D3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>
                <a:solidFill>
                  <a:schemeClr val="dk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1962B0-5E8C-456D-99F0-C4FB288477FA}"/>
                </a:ext>
              </a:extLst>
            </p:cNvPr>
            <p:cNvSpPr txBox="1"/>
            <p:nvPr/>
          </p:nvSpPr>
          <p:spPr>
            <a:xfrm>
              <a:off x="7258554" y="2630478"/>
              <a:ext cx="7284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dk1"/>
                  </a:solidFill>
                </a:rPr>
                <a:t>Texture</a:t>
              </a:r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65FB7753-EE88-471A-B72B-F0E2BBE8B108}"/>
              </a:ext>
            </a:extLst>
          </p:cNvPr>
          <p:cNvSpPr/>
          <p:nvPr/>
        </p:nvSpPr>
        <p:spPr>
          <a:xfrm>
            <a:off x="7302412" y="4068283"/>
            <a:ext cx="1059268" cy="228328"/>
          </a:xfrm>
          <a:prstGeom prst="rect">
            <a:avLst/>
          </a:prstGeom>
          <a:solidFill>
            <a:srgbClr val="FFD3D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Skybox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95EA647-9BB4-4EE4-AB9D-69CB9287C98E}"/>
              </a:ext>
            </a:extLst>
          </p:cNvPr>
          <p:cNvCxnSpPr>
            <a:stCxn id="59" idx="1"/>
            <a:endCxn id="21" idx="3"/>
          </p:cNvCxnSpPr>
          <p:nvPr/>
        </p:nvCxnSpPr>
        <p:spPr>
          <a:xfrm flipH="1">
            <a:off x="6953434" y="4182447"/>
            <a:ext cx="348978" cy="3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D6A40372-6910-465C-97DA-B63BB9310892}"/>
              </a:ext>
            </a:extLst>
          </p:cNvPr>
          <p:cNvSpPr/>
          <p:nvPr/>
        </p:nvSpPr>
        <p:spPr>
          <a:xfrm>
            <a:off x="4000776" y="5378822"/>
            <a:ext cx="1059268" cy="228328"/>
          </a:xfrm>
          <a:prstGeom prst="rect">
            <a:avLst/>
          </a:prstGeom>
          <a:solidFill>
            <a:srgbClr val="FFD3D3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Skybox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8E720AB-63DB-43CE-AF97-4E0A92D49F1A}"/>
              </a:ext>
            </a:extLst>
          </p:cNvPr>
          <p:cNvCxnSpPr>
            <a:cxnSpLocks/>
            <a:stCxn id="70" idx="0"/>
            <a:endCxn id="20" idx="2"/>
          </p:cNvCxnSpPr>
          <p:nvPr/>
        </p:nvCxnSpPr>
        <p:spPr>
          <a:xfrm flipV="1">
            <a:off x="4530410" y="5122254"/>
            <a:ext cx="1" cy="2565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1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DD4753E-A4E5-428F-99C7-F610C8712CDC}"/>
              </a:ext>
            </a:extLst>
          </p:cNvPr>
          <p:cNvSpPr/>
          <p:nvPr/>
        </p:nvSpPr>
        <p:spPr>
          <a:xfrm>
            <a:off x="2830830" y="2974373"/>
            <a:ext cx="2278380" cy="909252"/>
          </a:xfrm>
          <a:custGeom>
            <a:avLst/>
            <a:gdLst>
              <a:gd name="connsiteX0" fmla="*/ 0 w 1559819"/>
              <a:gd name="connsiteY0" fmla="*/ 521562 h 846318"/>
              <a:gd name="connsiteX1" fmla="*/ 238760 w 1559819"/>
              <a:gd name="connsiteY1" fmla="*/ 709522 h 846318"/>
              <a:gd name="connsiteX2" fmla="*/ 685800 w 1559819"/>
              <a:gd name="connsiteY2" fmla="*/ 28802 h 846318"/>
              <a:gd name="connsiteX3" fmla="*/ 1193800 w 1559819"/>
              <a:gd name="connsiteY3" fmla="*/ 191362 h 846318"/>
              <a:gd name="connsiteX4" fmla="*/ 1518920 w 1559819"/>
              <a:gd name="connsiteY4" fmla="*/ 780642 h 846318"/>
              <a:gd name="connsiteX5" fmla="*/ 1544320 w 1559819"/>
              <a:gd name="connsiteY5" fmla="*/ 806042 h 846318"/>
              <a:gd name="connsiteX0" fmla="*/ 0 w 1715217"/>
              <a:gd name="connsiteY0" fmla="*/ 522977 h 891582"/>
              <a:gd name="connsiteX1" fmla="*/ 238760 w 1715217"/>
              <a:gd name="connsiteY1" fmla="*/ 710937 h 891582"/>
              <a:gd name="connsiteX2" fmla="*/ 685800 w 1715217"/>
              <a:gd name="connsiteY2" fmla="*/ 30217 h 891582"/>
              <a:gd name="connsiteX3" fmla="*/ 1193800 w 1715217"/>
              <a:gd name="connsiteY3" fmla="*/ 192777 h 891582"/>
              <a:gd name="connsiteX4" fmla="*/ 1704657 w 1715217"/>
              <a:gd name="connsiteY4" fmla="*/ 847779 h 891582"/>
              <a:gd name="connsiteX5" fmla="*/ 1544320 w 1715217"/>
              <a:gd name="connsiteY5" fmla="*/ 807457 h 891582"/>
              <a:gd name="connsiteX0" fmla="*/ 0 w 1704657"/>
              <a:gd name="connsiteY0" fmla="*/ 522977 h 847779"/>
              <a:gd name="connsiteX1" fmla="*/ 238760 w 1704657"/>
              <a:gd name="connsiteY1" fmla="*/ 710937 h 847779"/>
              <a:gd name="connsiteX2" fmla="*/ 685800 w 1704657"/>
              <a:gd name="connsiteY2" fmla="*/ 30217 h 847779"/>
              <a:gd name="connsiteX3" fmla="*/ 1193800 w 1704657"/>
              <a:gd name="connsiteY3" fmla="*/ 192777 h 847779"/>
              <a:gd name="connsiteX4" fmla="*/ 1704657 w 1704657"/>
              <a:gd name="connsiteY4" fmla="*/ 847779 h 847779"/>
              <a:gd name="connsiteX0" fmla="*/ 0 w 1732279"/>
              <a:gd name="connsiteY0" fmla="*/ 608702 h 847779"/>
              <a:gd name="connsiteX1" fmla="*/ 266382 w 1732279"/>
              <a:gd name="connsiteY1" fmla="*/ 710937 h 847779"/>
              <a:gd name="connsiteX2" fmla="*/ 713422 w 1732279"/>
              <a:gd name="connsiteY2" fmla="*/ 30217 h 847779"/>
              <a:gd name="connsiteX3" fmla="*/ 1221422 w 1732279"/>
              <a:gd name="connsiteY3" fmla="*/ 192777 h 847779"/>
              <a:gd name="connsiteX4" fmla="*/ 1732279 w 1732279"/>
              <a:gd name="connsiteY4" fmla="*/ 847779 h 847779"/>
              <a:gd name="connsiteX0" fmla="*/ 0 w 1732279"/>
              <a:gd name="connsiteY0" fmla="*/ 608702 h 847779"/>
              <a:gd name="connsiteX1" fmla="*/ 266382 w 1732279"/>
              <a:gd name="connsiteY1" fmla="*/ 710937 h 847779"/>
              <a:gd name="connsiteX2" fmla="*/ 713422 w 1732279"/>
              <a:gd name="connsiteY2" fmla="*/ 30217 h 847779"/>
              <a:gd name="connsiteX3" fmla="*/ 1221422 w 1732279"/>
              <a:gd name="connsiteY3" fmla="*/ 192777 h 847779"/>
              <a:gd name="connsiteX4" fmla="*/ 1732279 w 1732279"/>
              <a:gd name="connsiteY4" fmla="*/ 847779 h 847779"/>
              <a:gd name="connsiteX0" fmla="*/ 0 w 1741804"/>
              <a:gd name="connsiteY0" fmla="*/ 705857 h 847779"/>
              <a:gd name="connsiteX1" fmla="*/ 275907 w 1741804"/>
              <a:gd name="connsiteY1" fmla="*/ 710937 h 847779"/>
              <a:gd name="connsiteX2" fmla="*/ 722947 w 1741804"/>
              <a:gd name="connsiteY2" fmla="*/ 30217 h 847779"/>
              <a:gd name="connsiteX3" fmla="*/ 1230947 w 1741804"/>
              <a:gd name="connsiteY3" fmla="*/ 192777 h 847779"/>
              <a:gd name="connsiteX4" fmla="*/ 1741804 w 1741804"/>
              <a:gd name="connsiteY4" fmla="*/ 847779 h 847779"/>
              <a:gd name="connsiteX0" fmla="*/ 0 w 1738946"/>
              <a:gd name="connsiteY0" fmla="*/ 803012 h 847779"/>
              <a:gd name="connsiteX1" fmla="*/ 273049 w 1738946"/>
              <a:gd name="connsiteY1" fmla="*/ 710937 h 847779"/>
              <a:gd name="connsiteX2" fmla="*/ 720089 w 1738946"/>
              <a:gd name="connsiteY2" fmla="*/ 30217 h 847779"/>
              <a:gd name="connsiteX3" fmla="*/ 1228089 w 1738946"/>
              <a:gd name="connsiteY3" fmla="*/ 192777 h 847779"/>
              <a:gd name="connsiteX4" fmla="*/ 1738946 w 1738946"/>
              <a:gd name="connsiteY4" fmla="*/ 847779 h 847779"/>
              <a:gd name="connsiteX0" fmla="*/ 0 w 1738946"/>
              <a:gd name="connsiteY0" fmla="*/ 803012 h 847779"/>
              <a:gd name="connsiteX1" fmla="*/ 273049 w 1738946"/>
              <a:gd name="connsiteY1" fmla="*/ 710937 h 847779"/>
              <a:gd name="connsiteX2" fmla="*/ 720089 w 1738946"/>
              <a:gd name="connsiteY2" fmla="*/ 30217 h 847779"/>
              <a:gd name="connsiteX3" fmla="*/ 1228089 w 1738946"/>
              <a:gd name="connsiteY3" fmla="*/ 192777 h 847779"/>
              <a:gd name="connsiteX4" fmla="*/ 1738946 w 1738946"/>
              <a:gd name="connsiteY4" fmla="*/ 847779 h 847779"/>
              <a:gd name="connsiteX0" fmla="*/ 0 w 1738946"/>
              <a:gd name="connsiteY0" fmla="*/ 803012 h 847779"/>
              <a:gd name="connsiteX1" fmla="*/ 273049 w 1738946"/>
              <a:gd name="connsiteY1" fmla="*/ 710937 h 847779"/>
              <a:gd name="connsiteX2" fmla="*/ 720089 w 1738946"/>
              <a:gd name="connsiteY2" fmla="*/ 30217 h 847779"/>
              <a:gd name="connsiteX3" fmla="*/ 1228089 w 1738946"/>
              <a:gd name="connsiteY3" fmla="*/ 192777 h 847779"/>
              <a:gd name="connsiteX4" fmla="*/ 1738946 w 1738946"/>
              <a:gd name="connsiteY4" fmla="*/ 847779 h 847779"/>
              <a:gd name="connsiteX0" fmla="*/ 0 w 1738946"/>
              <a:gd name="connsiteY0" fmla="*/ 803012 h 847779"/>
              <a:gd name="connsiteX1" fmla="*/ 273049 w 1738946"/>
              <a:gd name="connsiteY1" fmla="*/ 710937 h 847779"/>
              <a:gd name="connsiteX2" fmla="*/ 720089 w 1738946"/>
              <a:gd name="connsiteY2" fmla="*/ 30217 h 847779"/>
              <a:gd name="connsiteX3" fmla="*/ 1228089 w 1738946"/>
              <a:gd name="connsiteY3" fmla="*/ 192777 h 847779"/>
              <a:gd name="connsiteX4" fmla="*/ 1738946 w 1738946"/>
              <a:gd name="connsiteY4" fmla="*/ 847779 h 847779"/>
              <a:gd name="connsiteX0" fmla="*/ 0 w 1714181"/>
              <a:gd name="connsiteY0" fmla="*/ 794439 h 847779"/>
              <a:gd name="connsiteX1" fmla="*/ 248284 w 1714181"/>
              <a:gd name="connsiteY1" fmla="*/ 710937 h 847779"/>
              <a:gd name="connsiteX2" fmla="*/ 695324 w 1714181"/>
              <a:gd name="connsiteY2" fmla="*/ 30217 h 847779"/>
              <a:gd name="connsiteX3" fmla="*/ 1203324 w 1714181"/>
              <a:gd name="connsiteY3" fmla="*/ 192777 h 847779"/>
              <a:gd name="connsiteX4" fmla="*/ 1714181 w 1714181"/>
              <a:gd name="connsiteY4" fmla="*/ 847779 h 847779"/>
              <a:gd name="connsiteX0" fmla="*/ 0 w 1714181"/>
              <a:gd name="connsiteY0" fmla="*/ 794439 h 847779"/>
              <a:gd name="connsiteX1" fmla="*/ 248284 w 1714181"/>
              <a:gd name="connsiteY1" fmla="*/ 710937 h 847779"/>
              <a:gd name="connsiteX2" fmla="*/ 695324 w 1714181"/>
              <a:gd name="connsiteY2" fmla="*/ 30217 h 847779"/>
              <a:gd name="connsiteX3" fmla="*/ 1203324 w 1714181"/>
              <a:gd name="connsiteY3" fmla="*/ 192777 h 847779"/>
              <a:gd name="connsiteX4" fmla="*/ 1714181 w 1714181"/>
              <a:gd name="connsiteY4" fmla="*/ 847779 h 847779"/>
              <a:gd name="connsiteX0" fmla="*/ 0 w 1714181"/>
              <a:gd name="connsiteY0" fmla="*/ 727196 h 780536"/>
              <a:gd name="connsiteX1" fmla="*/ 248284 w 1714181"/>
              <a:gd name="connsiteY1" fmla="*/ 643694 h 780536"/>
              <a:gd name="connsiteX2" fmla="*/ 629602 w 1714181"/>
              <a:gd name="connsiteY2" fmla="*/ 44889 h 780536"/>
              <a:gd name="connsiteX3" fmla="*/ 1203324 w 1714181"/>
              <a:gd name="connsiteY3" fmla="*/ 125534 h 780536"/>
              <a:gd name="connsiteX4" fmla="*/ 1714181 w 1714181"/>
              <a:gd name="connsiteY4" fmla="*/ 780536 h 780536"/>
              <a:gd name="connsiteX0" fmla="*/ 0 w 1714181"/>
              <a:gd name="connsiteY0" fmla="*/ 717324 h 770664"/>
              <a:gd name="connsiteX1" fmla="*/ 248284 w 1714181"/>
              <a:gd name="connsiteY1" fmla="*/ 633822 h 770664"/>
              <a:gd name="connsiteX2" fmla="*/ 629602 w 1714181"/>
              <a:gd name="connsiteY2" fmla="*/ 35017 h 770664"/>
              <a:gd name="connsiteX3" fmla="*/ 1163319 w 1714181"/>
              <a:gd name="connsiteY3" fmla="*/ 146142 h 770664"/>
              <a:gd name="connsiteX4" fmla="*/ 1714181 w 1714181"/>
              <a:gd name="connsiteY4" fmla="*/ 770664 h 770664"/>
              <a:gd name="connsiteX0" fmla="*/ 0 w 1680844"/>
              <a:gd name="connsiteY0" fmla="*/ 717771 h 785399"/>
              <a:gd name="connsiteX1" fmla="*/ 248284 w 1680844"/>
              <a:gd name="connsiteY1" fmla="*/ 634269 h 785399"/>
              <a:gd name="connsiteX2" fmla="*/ 629602 w 1680844"/>
              <a:gd name="connsiteY2" fmla="*/ 35464 h 785399"/>
              <a:gd name="connsiteX3" fmla="*/ 1163319 w 1680844"/>
              <a:gd name="connsiteY3" fmla="*/ 146589 h 785399"/>
              <a:gd name="connsiteX4" fmla="*/ 1680844 w 1680844"/>
              <a:gd name="connsiteY4" fmla="*/ 785399 h 785399"/>
              <a:gd name="connsiteX0" fmla="*/ 0 w 1641791"/>
              <a:gd name="connsiteY0" fmla="*/ 718568 h 810961"/>
              <a:gd name="connsiteX1" fmla="*/ 248284 w 1641791"/>
              <a:gd name="connsiteY1" fmla="*/ 635066 h 810961"/>
              <a:gd name="connsiteX2" fmla="*/ 629602 w 1641791"/>
              <a:gd name="connsiteY2" fmla="*/ 36261 h 810961"/>
              <a:gd name="connsiteX3" fmla="*/ 1163319 w 1641791"/>
              <a:gd name="connsiteY3" fmla="*/ 147386 h 810961"/>
              <a:gd name="connsiteX4" fmla="*/ 1641791 w 1641791"/>
              <a:gd name="connsiteY4" fmla="*/ 810961 h 810961"/>
              <a:gd name="connsiteX0" fmla="*/ 0 w 1641791"/>
              <a:gd name="connsiteY0" fmla="*/ 638227 h 730620"/>
              <a:gd name="connsiteX1" fmla="*/ 248284 w 1641791"/>
              <a:gd name="connsiteY1" fmla="*/ 554725 h 730620"/>
              <a:gd name="connsiteX2" fmla="*/ 492442 w 1641791"/>
              <a:gd name="connsiteY2" fmla="*/ 77840 h 730620"/>
              <a:gd name="connsiteX3" fmla="*/ 1163319 w 1641791"/>
              <a:gd name="connsiteY3" fmla="*/ 67045 h 730620"/>
              <a:gd name="connsiteX4" fmla="*/ 1641791 w 1641791"/>
              <a:gd name="connsiteY4" fmla="*/ 730620 h 730620"/>
              <a:gd name="connsiteX0" fmla="*/ 0 w 1641791"/>
              <a:gd name="connsiteY0" fmla="*/ 649425 h 741818"/>
              <a:gd name="connsiteX1" fmla="*/ 248284 w 1641791"/>
              <a:gd name="connsiteY1" fmla="*/ 565923 h 741818"/>
              <a:gd name="connsiteX2" fmla="*/ 492442 w 1641791"/>
              <a:gd name="connsiteY2" fmla="*/ 67130 h 741818"/>
              <a:gd name="connsiteX3" fmla="*/ 1163319 w 1641791"/>
              <a:gd name="connsiteY3" fmla="*/ 78243 h 741818"/>
              <a:gd name="connsiteX4" fmla="*/ 1641791 w 1641791"/>
              <a:gd name="connsiteY4" fmla="*/ 741818 h 741818"/>
              <a:gd name="connsiteX0" fmla="*/ 0 w 1641791"/>
              <a:gd name="connsiteY0" fmla="*/ 731071 h 823464"/>
              <a:gd name="connsiteX1" fmla="*/ 248284 w 1641791"/>
              <a:gd name="connsiteY1" fmla="*/ 647569 h 823464"/>
              <a:gd name="connsiteX2" fmla="*/ 694372 w 1641791"/>
              <a:gd name="connsiteY2" fmla="*/ 33524 h 823464"/>
              <a:gd name="connsiteX3" fmla="*/ 1163319 w 1641791"/>
              <a:gd name="connsiteY3" fmla="*/ 159889 h 823464"/>
              <a:gd name="connsiteX4" fmla="*/ 1641791 w 1641791"/>
              <a:gd name="connsiteY4" fmla="*/ 823464 h 823464"/>
              <a:gd name="connsiteX0" fmla="*/ 0 w 1641791"/>
              <a:gd name="connsiteY0" fmla="*/ 700968 h 793361"/>
              <a:gd name="connsiteX1" fmla="*/ 248284 w 1641791"/>
              <a:gd name="connsiteY1" fmla="*/ 617466 h 793361"/>
              <a:gd name="connsiteX2" fmla="*/ 523875 w 1641791"/>
              <a:gd name="connsiteY2" fmla="*/ 191064 h 793361"/>
              <a:gd name="connsiteX3" fmla="*/ 694372 w 1641791"/>
              <a:gd name="connsiteY3" fmla="*/ 3421 h 793361"/>
              <a:gd name="connsiteX4" fmla="*/ 1163319 w 1641791"/>
              <a:gd name="connsiteY4" fmla="*/ 129786 h 793361"/>
              <a:gd name="connsiteX5" fmla="*/ 1641791 w 1641791"/>
              <a:gd name="connsiteY5" fmla="*/ 793361 h 793361"/>
              <a:gd name="connsiteX0" fmla="*/ 0 w 1641791"/>
              <a:gd name="connsiteY0" fmla="*/ 704154 h 796547"/>
              <a:gd name="connsiteX1" fmla="*/ 248284 w 1641791"/>
              <a:gd name="connsiteY1" fmla="*/ 620652 h 796547"/>
              <a:gd name="connsiteX2" fmla="*/ 404813 w 1641791"/>
              <a:gd name="connsiteY2" fmla="*/ 242828 h 796547"/>
              <a:gd name="connsiteX3" fmla="*/ 694372 w 1641791"/>
              <a:gd name="connsiteY3" fmla="*/ 6607 h 796547"/>
              <a:gd name="connsiteX4" fmla="*/ 1163319 w 1641791"/>
              <a:gd name="connsiteY4" fmla="*/ 132972 h 796547"/>
              <a:gd name="connsiteX5" fmla="*/ 1641791 w 1641791"/>
              <a:gd name="connsiteY5" fmla="*/ 796547 h 796547"/>
              <a:gd name="connsiteX0" fmla="*/ 0 w 1641791"/>
              <a:gd name="connsiteY0" fmla="*/ 708432 h 800825"/>
              <a:gd name="connsiteX1" fmla="*/ 248284 w 1641791"/>
              <a:gd name="connsiteY1" fmla="*/ 624930 h 800825"/>
              <a:gd name="connsiteX2" fmla="*/ 404813 w 1641791"/>
              <a:gd name="connsiteY2" fmla="*/ 247106 h 800825"/>
              <a:gd name="connsiteX3" fmla="*/ 746759 w 1641791"/>
              <a:gd name="connsiteY3" fmla="*/ 6122 h 800825"/>
              <a:gd name="connsiteX4" fmla="*/ 1163319 w 1641791"/>
              <a:gd name="connsiteY4" fmla="*/ 137250 h 800825"/>
              <a:gd name="connsiteX5" fmla="*/ 1641791 w 1641791"/>
              <a:gd name="connsiteY5" fmla="*/ 800825 h 800825"/>
              <a:gd name="connsiteX0" fmla="*/ 0 w 1641791"/>
              <a:gd name="connsiteY0" fmla="*/ 712762 h 805155"/>
              <a:gd name="connsiteX1" fmla="*/ 248284 w 1641791"/>
              <a:gd name="connsiteY1" fmla="*/ 629260 h 805155"/>
              <a:gd name="connsiteX2" fmla="*/ 404813 w 1641791"/>
              <a:gd name="connsiteY2" fmla="*/ 251436 h 805155"/>
              <a:gd name="connsiteX3" fmla="*/ 752474 w 1641791"/>
              <a:gd name="connsiteY3" fmla="*/ 5690 h 805155"/>
              <a:gd name="connsiteX4" fmla="*/ 1163319 w 1641791"/>
              <a:gd name="connsiteY4" fmla="*/ 141580 h 805155"/>
              <a:gd name="connsiteX5" fmla="*/ 1641791 w 1641791"/>
              <a:gd name="connsiteY5" fmla="*/ 805155 h 805155"/>
              <a:gd name="connsiteX0" fmla="*/ 0 w 1641791"/>
              <a:gd name="connsiteY0" fmla="*/ 712762 h 805155"/>
              <a:gd name="connsiteX1" fmla="*/ 248284 w 1641791"/>
              <a:gd name="connsiteY1" fmla="*/ 629260 h 805155"/>
              <a:gd name="connsiteX2" fmla="*/ 404813 w 1641791"/>
              <a:gd name="connsiteY2" fmla="*/ 251436 h 805155"/>
              <a:gd name="connsiteX3" fmla="*/ 752474 w 1641791"/>
              <a:gd name="connsiteY3" fmla="*/ 5690 h 805155"/>
              <a:gd name="connsiteX4" fmla="*/ 1163319 w 1641791"/>
              <a:gd name="connsiteY4" fmla="*/ 141580 h 805155"/>
              <a:gd name="connsiteX5" fmla="*/ 1641791 w 1641791"/>
              <a:gd name="connsiteY5" fmla="*/ 805155 h 805155"/>
              <a:gd name="connsiteX0" fmla="*/ 0 w 1641791"/>
              <a:gd name="connsiteY0" fmla="*/ 712762 h 805155"/>
              <a:gd name="connsiteX1" fmla="*/ 248284 w 1641791"/>
              <a:gd name="connsiteY1" fmla="*/ 629260 h 805155"/>
              <a:gd name="connsiteX2" fmla="*/ 404813 w 1641791"/>
              <a:gd name="connsiteY2" fmla="*/ 251436 h 805155"/>
              <a:gd name="connsiteX3" fmla="*/ 752474 w 1641791"/>
              <a:gd name="connsiteY3" fmla="*/ 5690 h 805155"/>
              <a:gd name="connsiteX4" fmla="*/ 1163319 w 1641791"/>
              <a:gd name="connsiteY4" fmla="*/ 141580 h 805155"/>
              <a:gd name="connsiteX5" fmla="*/ 1641791 w 1641791"/>
              <a:gd name="connsiteY5" fmla="*/ 805155 h 805155"/>
              <a:gd name="connsiteX0" fmla="*/ 0 w 1641791"/>
              <a:gd name="connsiteY0" fmla="*/ 714670 h 807063"/>
              <a:gd name="connsiteX1" fmla="*/ 248284 w 1641791"/>
              <a:gd name="connsiteY1" fmla="*/ 631168 h 807063"/>
              <a:gd name="connsiteX2" fmla="*/ 423863 w 1641791"/>
              <a:gd name="connsiteY2" fmla="*/ 282871 h 807063"/>
              <a:gd name="connsiteX3" fmla="*/ 752474 w 1641791"/>
              <a:gd name="connsiteY3" fmla="*/ 7598 h 807063"/>
              <a:gd name="connsiteX4" fmla="*/ 1163319 w 1641791"/>
              <a:gd name="connsiteY4" fmla="*/ 143488 h 807063"/>
              <a:gd name="connsiteX5" fmla="*/ 1641791 w 1641791"/>
              <a:gd name="connsiteY5" fmla="*/ 807063 h 807063"/>
              <a:gd name="connsiteX0" fmla="*/ 0 w 1641791"/>
              <a:gd name="connsiteY0" fmla="*/ 715676 h 808069"/>
              <a:gd name="connsiteX1" fmla="*/ 248284 w 1641791"/>
              <a:gd name="connsiteY1" fmla="*/ 632174 h 808069"/>
              <a:gd name="connsiteX2" fmla="*/ 442913 w 1641791"/>
              <a:gd name="connsiteY2" fmla="*/ 299117 h 808069"/>
              <a:gd name="connsiteX3" fmla="*/ 752474 w 1641791"/>
              <a:gd name="connsiteY3" fmla="*/ 8604 h 808069"/>
              <a:gd name="connsiteX4" fmla="*/ 1163319 w 1641791"/>
              <a:gd name="connsiteY4" fmla="*/ 144494 h 808069"/>
              <a:gd name="connsiteX5" fmla="*/ 1641791 w 1641791"/>
              <a:gd name="connsiteY5" fmla="*/ 808069 h 808069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  <a:gd name="connsiteX0" fmla="*/ 0 w 1641791"/>
              <a:gd name="connsiteY0" fmla="*/ 715929 h 808322"/>
              <a:gd name="connsiteX1" fmla="*/ 248284 w 1641791"/>
              <a:gd name="connsiteY1" fmla="*/ 632427 h 808322"/>
              <a:gd name="connsiteX2" fmla="*/ 463868 w 1641791"/>
              <a:gd name="connsiteY2" fmla="*/ 303180 h 808322"/>
              <a:gd name="connsiteX3" fmla="*/ 752474 w 1641791"/>
              <a:gd name="connsiteY3" fmla="*/ 8857 h 808322"/>
              <a:gd name="connsiteX4" fmla="*/ 1163319 w 1641791"/>
              <a:gd name="connsiteY4" fmla="*/ 144747 h 808322"/>
              <a:gd name="connsiteX5" fmla="*/ 1641791 w 1641791"/>
              <a:gd name="connsiteY5" fmla="*/ 808322 h 808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1791" h="808322">
                <a:moveTo>
                  <a:pt x="0" y="715929"/>
                </a:moveTo>
                <a:cubicBezTo>
                  <a:pt x="24130" y="711907"/>
                  <a:pt x="170973" y="701218"/>
                  <a:pt x="248284" y="632427"/>
                </a:cubicBezTo>
                <a:cubicBezTo>
                  <a:pt x="325595" y="563636"/>
                  <a:pt x="397140" y="444573"/>
                  <a:pt x="463868" y="303180"/>
                </a:cubicBezTo>
                <a:cubicBezTo>
                  <a:pt x="530596" y="161787"/>
                  <a:pt x="635899" y="35262"/>
                  <a:pt x="752474" y="8857"/>
                </a:cubicBezTo>
                <a:cubicBezTo>
                  <a:pt x="869049" y="-17548"/>
                  <a:pt x="1015100" y="11503"/>
                  <a:pt x="1163319" y="144747"/>
                </a:cubicBezTo>
                <a:cubicBezTo>
                  <a:pt x="1311539" y="277991"/>
                  <a:pt x="1583371" y="705875"/>
                  <a:pt x="1641791" y="808322"/>
                </a:cubicBezTo>
              </a:path>
            </a:pathLst>
          </a:cu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0CD503-12F3-4710-B99F-4FAFEAFA38F1}"/>
              </a:ext>
            </a:extLst>
          </p:cNvPr>
          <p:cNvCxnSpPr>
            <a:cxnSpLocks/>
          </p:cNvCxnSpPr>
          <p:nvPr/>
        </p:nvCxnSpPr>
        <p:spPr>
          <a:xfrm>
            <a:off x="3326130" y="2974372"/>
            <a:ext cx="1303020" cy="0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A03449-4E52-4588-937E-7740E8416079}"/>
              </a:ext>
            </a:extLst>
          </p:cNvPr>
          <p:cNvCxnSpPr>
            <a:cxnSpLocks/>
          </p:cNvCxnSpPr>
          <p:nvPr/>
        </p:nvCxnSpPr>
        <p:spPr>
          <a:xfrm flipV="1">
            <a:off x="3989070" y="2514899"/>
            <a:ext cx="0" cy="124557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FE2F0AB-588A-418E-BBEA-1D5C06D11A9F}"/>
              </a:ext>
            </a:extLst>
          </p:cNvPr>
          <p:cNvCxnSpPr/>
          <p:nvPr/>
        </p:nvCxnSpPr>
        <p:spPr>
          <a:xfrm flipV="1">
            <a:off x="3989070" y="2411730"/>
            <a:ext cx="788670" cy="562642"/>
          </a:xfrm>
          <a:prstGeom prst="straightConnector1">
            <a:avLst/>
          </a:prstGeom>
          <a:ln w="19050">
            <a:solidFill>
              <a:srgbClr val="FFCC99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07D8BF-B6C1-456D-B2C2-3BB42EDBE189}"/>
              </a:ext>
            </a:extLst>
          </p:cNvPr>
          <p:cNvCxnSpPr>
            <a:cxnSpLocks/>
          </p:cNvCxnSpPr>
          <p:nvPr/>
        </p:nvCxnSpPr>
        <p:spPr>
          <a:xfrm flipH="1" flipV="1">
            <a:off x="3200401" y="2411729"/>
            <a:ext cx="788671" cy="562644"/>
          </a:xfrm>
          <a:prstGeom prst="straightConnector1">
            <a:avLst/>
          </a:prstGeom>
          <a:ln w="19050">
            <a:solidFill>
              <a:srgbClr val="00B050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92C708E-1BC0-414F-BCDB-4F7107ECE175}"/>
              </a:ext>
            </a:extLst>
          </p:cNvPr>
          <p:cNvCxnSpPr>
            <a:cxnSpLocks/>
          </p:cNvCxnSpPr>
          <p:nvPr/>
        </p:nvCxnSpPr>
        <p:spPr>
          <a:xfrm flipV="1">
            <a:off x="3463291" y="2974372"/>
            <a:ext cx="514349" cy="902195"/>
          </a:xfrm>
          <a:prstGeom prst="straightConnector1">
            <a:avLst/>
          </a:prstGeom>
          <a:ln w="19050">
            <a:gradFill>
              <a:gsLst>
                <a:gs pos="0">
                  <a:srgbClr val="FF7D7D"/>
                </a:gs>
                <a:gs pos="100000">
                  <a:srgbClr val="F171FF"/>
                </a:gs>
              </a:gsLst>
              <a:lin ang="5400000" scaled="1"/>
            </a:gra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3671FD-E54E-428D-B584-BA8F51F48FB7}"/>
              </a:ext>
            </a:extLst>
          </p:cNvPr>
          <p:cNvCxnSpPr>
            <a:cxnSpLocks/>
          </p:cNvCxnSpPr>
          <p:nvPr/>
        </p:nvCxnSpPr>
        <p:spPr>
          <a:xfrm>
            <a:off x="3268980" y="3883625"/>
            <a:ext cx="461010" cy="0"/>
          </a:xfrm>
          <a:prstGeom prst="line">
            <a:avLst/>
          </a:prstGeom>
          <a:ln w="28575">
            <a:solidFill>
              <a:srgbClr val="FF7D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08091A3-A63E-4D63-9FCD-0E7545CC0AE6}"/>
              </a:ext>
            </a:extLst>
          </p:cNvPr>
          <p:cNvCxnSpPr>
            <a:cxnSpLocks/>
          </p:cNvCxnSpPr>
          <p:nvPr/>
        </p:nvCxnSpPr>
        <p:spPr>
          <a:xfrm flipH="1">
            <a:off x="3074670" y="2238430"/>
            <a:ext cx="251460" cy="29708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eye icon">
            <a:extLst>
              <a:ext uri="{FF2B5EF4-FFF2-40B4-BE49-F238E27FC236}">
                <a16:creationId xmlns:a16="http://schemas.microsoft.com/office/drawing/2014/main" id="{30CBA6B8-8ADE-4CF8-A696-2F4D0B23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038164">
            <a:off x="4830682" y="2148144"/>
            <a:ext cx="313813" cy="31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TextBox 1028">
            <a:extLst>
              <a:ext uri="{FF2B5EF4-FFF2-40B4-BE49-F238E27FC236}">
                <a16:creationId xmlns:a16="http://schemas.microsoft.com/office/drawing/2014/main" id="{10E63DA2-5515-406C-AC0A-6EDDF8987618}"/>
              </a:ext>
            </a:extLst>
          </p:cNvPr>
          <p:cNvSpPr txBox="1"/>
          <p:nvPr/>
        </p:nvSpPr>
        <p:spPr>
          <a:xfrm rot="18115346">
            <a:off x="3640670" y="3311820"/>
            <a:ext cx="468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Tint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C9DAD1-8E21-42E5-BCDF-9B1F22CF564D}"/>
              </a:ext>
            </a:extLst>
          </p:cNvPr>
          <p:cNvSpPr txBox="1"/>
          <p:nvPr/>
        </p:nvSpPr>
        <p:spPr>
          <a:xfrm>
            <a:off x="2999510" y="3922339"/>
            <a:ext cx="927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Refraction </a:t>
            </a:r>
          </a:p>
          <a:p>
            <a:pPr algn="ctr"/>
            <a:r>
              <a:rPr lang="en-US" sz="1200" dirty="0"/>
              <a:t>intersection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BD9CAB-8635-4C00-8D70-4AD4736D12D7}"/>
              </a:ext>
            </a:extLst>
          </p:cNvPr>
          <p:cNvSpPr txBox="1"/>
          <p:nvPr/>
        </p:nvSpPr>
        <p:spPr>
          <a:xfrm rot="18606607">
            <a:off x="2524173" y="1967538"/>
            <a:ext cx="927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Reflection </a:t>
            </a:r>
          </a:p>
          <a:p>
            <a:pPr algn="ctr"/>
            <a:r>
              <a:rPr lang="en-US" sz="1200" dirty="0"/>
              <a:t>intersection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F3FAFAB-2134-4CCD-8FAF-0191BAE94E47}"/>
              </a:ext>
            </a:extLst>
          </p:cNvPr>
          <p:cNvSpPr txBox="1"/>
          <p:nvPr/>
        </p:nvSpPr>
        <p:spPr>
          <a:xfrm rot="19459851">
            <a:off x="4099760" y="2464992"/>
            <a:ext cx="418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551981-D6B7-4885-BA52-AA9E21A450D8}"/>
              </a:ext>
            </a:extLst>
          </p:cNvPr>
          <p:cNvSpPr txBox="1"/>
          <p:nvPr/>
        </p:nvSpPr>
        <p:spPr>
          <a:xfrm>
            <a:off x="4640580" y="2838083"/>
            <a:ext cx="9751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Fluid surface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72568A-145D-4382-8998-00B8FF750128}"/>
                  </a:ext>
                </a:extLst>
              </p:cNvPr>
              <p:cNvSpPr txBox="1"/>
              <p:nvPr/>
            </p:nvSpPr>
            <p:spPr>
              <a:xfrm>
                <a:off x="4333407" y="2598450"/>
                <a:ext cx="3688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172568A-145D-4382-8998-00B8FF750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407" y="2598450"/>
                <a:ext cx="368819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BAC698-1DF3-4EAF-B31C-ABB1B72816A2}"/>
                  </a:ext>
                </a:extLst>
              </p:cNvPr>
              <p:cNvSpPr txBox="1"/>
              <p:nvPr/>
            </p:nvSpPr>
            <p:spPr>
              <a:xfrm>
                <a:off x="3273383" y="2566606"/>
                <a:ext cx="3399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5BAC698-1DF3-4EAF-B31C-ABB1B7281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383" y="2566606"/>
                <a:ext cx="33996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B93D54-3DD5-4129-A6A0-E109DC49EDCF}"/>
                  </a:ext>
                </a:extLst>
              </p:cNvPr>
              <p:cNvSpPr txBox="1"/>
              <p:nvPr/>
            </p:nvSpPr>
            <p:spPr>
              <a:xfrm>
                <a:off x="3470445" y="3129250"/>
                <a:ext cx="362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EB93D54-3DD5-4129-A6A0-E109DC49E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45" y="3129250"/>
                <a:ext cx="362086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CF3442F8-EFB6-48C9-BC44-96FB5A720E66}"/>
              </a:ext>
            </a:extLst>
          </p:cNvPr>
          <p:cNvCxnSpPr/>
          <p:nvPr/>
        </p:nvCxnSpPr>
        <p:spPr>
          <a:xfrm flipV="1">
            <a:off x="3989070" y="2514899"/>
            <a:ext cx="0" cy="4594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2A5F80-F107-406A-B7CF-45C3597BB799}"/>
                  </a:ext>
                </a:extLst>
              </p:cNvPr>
              <p:cNvSpPr txBox="1"/>
              <p:nvPr/>
            </p:nvSpPr>
            <p:spPr>
              <a:xfrm>
                <a:off x="3821081" y="2246419"/>
                <a:ext cx="34015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1400" b="1" i="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32A5F80-F107-406A-B7CF-45C3597BB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081" y="2246419"/>
                <a:ext cx="340158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457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2D42E28-2814-40B7-AD91-0BB0DF5561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1841120" y="199390"/>
            <a:ext cx="2714667" cy="2895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D384E06-ED7B-48A0-BEA6-D2889D2B0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4669113" y="199390"/>
            <a:ext cx="2714667" cy="2895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1ACB2A0-57AB-40FD-B233-8801B84FDF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7497106" y="199390"/>
            <a:ext cx="2714667" cy="2895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6E5338A-CA78-4096-87A6-9B87B3CC9E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1841120" y="3479800"/>
            <a:ext cx="2714667" cy="2895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B5C2854-DCA4-47C6-9875-27A05D58AB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4669113" y="3479800"/>
            <a:ext cx="2714667" cy="2895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B5AED1C-DF21-4282-B6B4-DAD4D9B9F4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5" t="5186" r="13539"/>
          <a:stretch/>
        </p:blipFill>
        <p:spPr>
          <a:xfrm>
            <a:off x="7497106" y="3479800"/>
            <a:ext cx="2714667" cy="2895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1FF85C9-E04E-4430-865A-2F2C47235017}"/>
              </a:ext>
            </a:extLst>
          </p:cNvPr>
          <p:cNvSpPr txBox="1"/>
          <p:nvPr/>
        </p:nvSpPr>
        <p:spPr>
          <a:xfrm>
            <a:off x="2725375" y="3094990"/>
            <a:ext cx="861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Frame 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CDCEF6-B617-457D-AA1D-2E023F4CA22D}"/>
              </a:ext>
            </a:extLst>
          </p:cNvPr>
          <p:cNvSpPr txBox="1"/>
          <p:nvPr/>
        </p:nvSpPr>
        <p:spPr>
          <a:xfrm>
            <a:off x="5543493" y="3094990"/>
            <a:ext cx="965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95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FB8AED-00CB-40E3-A4A4-66C4C3A641B8}"/>
              </a:ext>
            </a:extLst>
          </p:cNvPr>
          <p:cNvSpPr txBox="1"/>
          <p:nvPr/>
        </p:nvSpPr>
        <p:spPr>
          <a:xfrm>
            <a:off x="8319389" y="3094990"/>
            <a:ext cx="1070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113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24BF66-9DB3-4644-AD51-50A25BFB0FE1}"/>
              </a:ext>
            </a:extLst>
          </p:cNvPr>
          <p:cNvSpPr txBox="1"/>
          <p:nvPr/>
        </p:nvSpPr>
        <p:spPr>
          <a:xfrm>
            <a:off x="2663403" y="6390878"/>
            <a:ext cx="1070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177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993BED-A072-4C3A-80D7-0D9A604DE1D4}"/>
              </a:ext>
            </a:extLst>
          </p:cNvPr>
          <p:cNvSpPr txBox="1"/>
          <p:nvPr/>
        </p:nvSpPr>
        <p:spPr>
          <a:xfrm>
            <a:off x="5491396" y="6390878"/>
            <a:ext cx="1070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224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3FFE8B-8AE5-468A-9F76-5CAAE70572D0}"/>
              </a:ext>
            </a:extLst>
          </p:cNvPr>
          <p:cNvSpPr txBox="1"/>
          <p:nvPr/>
        </p:nvSpPr>
        <p:spPr>
          <a:xfrm>
            <a:off x="8319389" y="6388378"/>
            <a:ext cx="1070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331</a:t>
            </a:r>
          </a:p>
        </p:txBody>
      </p:sp>
    </p:spTree>
    <p:extLst>
      <p:ext uri="{BB962C8B-B14F-4D97-AF65-F5344CB8AC3E}">
        <p14:creationId xmlns:p14="http://schemas.microsoft.com/office/powerpoint/2010/main" val="262218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B9463-1D36-4C8E-90C4-25A143DCD4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2460295" y="370535"/>
            <a:ext cx="1890917" cy="26704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27B50D-288D-479A-9935-A894A38D5B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4516054" y="370535"/>
            <a:ext cx="1890917" cy="26704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D9E56-090A-45E7-8ACC-49E572387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6571813" y="370535"/>
            <a:ext cx="1890917" cy="2670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6EBBB-7912-4806-A01D-9E7642C6846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8627572" y="370535"/>
            <a:ext cx="1890917" cy="26704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467117-F3DB-43E9-A2B8-67E0BC0600F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2460294" y="3434080"/>
            <a:ext cx="1890917" cy="26704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669DB9-FEAB-4E2F-A2F0-CBBF296CF68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4516053" y="3434080"/>
            <a:ext cx="1890917" cy="26704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7C1C66-06A0-4825-AA8C-C56BA5E98E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6571812" y="3434080"/>
            <a:ext cx="1890917" cy="26704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5DF064-579E-43E3-9116-25FC2300EC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2" t="5012" r="20290"/>
          <a:stretch/>
        </p:blipFill>
        <p:spPr>
          <a:xfrm>
            <a:off x="8627571" y="3434080"/>
            <a:ext cx="1890917" cy="267049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9DE011-D36E-4EB6-AD7D-68B834F23C3D}"/>
              </a:ext>
            </a:extLst>
          </p:cNvPr>
          <p:cNvSpPr txBox="1"/>
          <p:nvPr/>
        </p:nvSpPr>
        <p:spPr>
          <a:xfrm>
            <a:off x="2974896" y="3068278"/>
            <a:ext cx="861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Frame 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D51FB4-1744-479C-BAE7-D6D257AA7658}"/>
              </a:ext>
            </a:extLst>
          </p:cNvPr>
          <p:cNvSpPr txBox="1"/>
          <p:nvPr/>
        </p:nvSpPr>
        <p:spPr>
          <a:xfrm>
            <a:off x="4978558" y="3068278"/>
            <a:ext cx="965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80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C67FB8F-E440-415B-B0E8-B10895DFD2A4}"/>
              </a:ext>
            </a:extLst>
          </p:cNvPr>
          <p:cNvSpPr txBox="1"/>
          <p:nvPr/>
        </p:nvSpPr>
        <p:spPr>
          <a:xfrm>
            <a:off x="6982218" y="3068278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101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7C1644-3C33-463C-9914-E1EB4D1269C8}"/>
              </a:ext>
            </a:extLst>
          </p:cNvPr>
          <p:cNvSpPr txBox="1"/>
          <p:nvPr/>
        </p:nvSpPr>
        <p:spPr>
          <a:xfrm>
            <a:off x="9037978" y="3068278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120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67ABCD6-F8D5-4D81-901D-41F018DCAA79}"/>
              </a:ext>
            </a:extLst>
          </p:cNvPr>
          <p:cNvSpPr txBox="1"/>
          <p:nvPr/>
        </p:nvSpPr>
        <p:spPr>
          <a:xfrm>
            <a:off x="2870700" y="6121411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147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9498D6-0F37-49D1-BE87-B9DBD0A57AC9}"/>
              </a:ext>
            </a:extLst>
          </p:cNvPr>
          <p:cNvSpPr txBox="1"/>
          <p:nvPr/>
        </p:nvSpPr>
        <p:spPr>
          <a:xfrm>
            <a:off x="4978558" y="6121411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195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CF1BCFD-9F2D-47EE-9854-8DE83567AEC3}"/>
              </a:ext>
            </a:extLst>
          </p:cNvPr>
          <p:cNvSpPr txBox="1"/>
          <p:nvPr/>
        </p:nvSpPr>
        <p:spPr>
          <a:xfrm>
            <a:off x="6982216" y="6121411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265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708DB5-DD16-4A43-976C-54AC7DD53281}"/>
              </a:ext>
            </a:extLst>
          </p:cNvPr>
          <p:cNvSpPr txBox="1"/>
          <p:nvPr/>
        </p:nvSpPr>
        <p:spPr>
          <a:xfrm>
            <a:off x="9037977" y="6121411"/>
            <a:ext cx="1070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Frame 335</a:t>
            </a:r>
          </a:p>
        </p:txBody>
      </p:sp>
    </p:spTree>
    <p:extLst>
      <p:ext uri="{BB962C8B-B14F-4D97-AF65-F5344CB8AC3E}">
        <p14:creationId xmlns:p14="http://schemas.microsoft.com/office/powerpoint/2010/main" val="2575687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F03C04-6CFF-42A9-A5EC-28869869D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3" t="5411" r="10936"/>
          <a:stretch/>
        </p:blipFill>
        <p:spPr>
          <a:xfrm>
            <a:off x="321734" y="487680"/>
            <a:ext cx="3084025" cy="2901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74F892-19AB-47ED-A0B5-C98087E746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0" t="5489" r="10513" b="-2"/>
          <a:stretch/>
        </p:blipFill>
        <p:spPr>
          <a:xfrm>
            <a:off x="321734" y="3637608"/>
            <a:ext cx="3084025" cy="2901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1B60F9-C834-4ACC-9D8A-7CAFF4B134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8" t="4959" r="21934" b="2"/>
          <a:stretch/>
        </p:blipFill>
        <p:spPr>
          <a:xfrm>
            <a:off x="7847990" y="487680"/>
            <a:ext cx="4251351" cy="6048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CF45A-18F0-42D5-AE43-831D2D0B4E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2" t="4959" r="23230" b="2"/>
          <a:stretch/>
        </p:blipFill>
        <p:spPr>
          <a:xfrm>
            <a:off x="3490424" y="487680"/>
            <a:ext cx="4251351" cy="6048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A3D2C0-1760-4C29-A4A7-C49AEA525209}"/>
              </a:ext>
            </a:extLst>
          </p:cNvPr>
          <p:cNvSpPr txBox="1"/>
          <p:nvPr/>
        </p:nvSpPr>
        <p:spPr>
          <a:xfrm>
            <a:off x="406400" y="487680"/>
            <a:ext cx="494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5085E5-A252-4261-AE78-1ECBAD0645FB}"/>
              </a:ext>
            </a:extLst>
          </p:cNvPr>
          <p:cNvSpPr txBox="1"/>
          <p:nvPr/>
        </p:nvSpPr>
        <p:spPr>
          <a:xfrm>
            <a:off x="406400" y="3647440"/>
            <a:ext cx="64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#43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29AB79-F136-4E01-BD20-1B8DDB4DA257}"/>
              </a:ext>
            </a:extLst>
          </p:cNvPr>
          <p:cNvSpPr txBox="1"/>
          <p:nvPr/>
        </p:nvSpPr>
        <p:spPr>
          <a:xfrm>
            <a:off x="3611880" y="487680"/>
            <a:ext cx="64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#60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DA4310-1EAB-4BD5-BF53-A29360A6F574}"/>
              </a:ext>
            </a:extLst>
          </p:cNvPr>
          <p:cNvSpPr txBox="1"/>
          <p:nvPr/>
        </p:nvSpPr>
        <p:spPr>
          <a:xfrm>
            <a:off x="7930585" y="487679"/>
            <a:ext cx="649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#89</a:t>
            </a:r>
          </a:p>
        </p:txBody>
      </p:sp>
    </p:spTree>
    <p:extLst>
      <p:ext uri="{BB962C8B-B14F-4D97-AF65-F5344CB8AC3E}">
        <p14:creationId xmlns:p14="http://schemas.microsoft.com/office/powerpoint/2010/main" val="1961291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896936-33B3-4077-B4A2-4B584EF4F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25" b="-2682"/>
          <a:stretch/>
        </p:blipFill>
        <p:spPr>
          <a:xfrm>
            <a:off x="3600498" y="6110521"/>
            <a:ext cx="6072668" cy="2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61FA84-FC25-4098-93D5-E77C93FC5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932"/>
          <a:stretch/>
        </p:blipFill>
        <p:spPr>
          <a:xfrm>
            <a:off x="3600497" y="504479"/>
            <a:ext cx="6072669" cy="3637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5AD0C1-71DF-43B6-BECA-353DCC17922F}"/>
              </a:ext>
            </a:extLst>
          </p:cNvPr>
          <p:cNvSpPr/>
          <p:nvPr/>
        </p:nvSpPr>
        <p:spPr>
          <a:xfrm>
            <a:off x="5887689" y="1608564"/>
            <a:ext cx="1050006" cy="27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A371FA-1CAF-403B-AF63-B98CCD3B7A2A}"/>
                  </a:ext>
                </a:extLst>
              </p:cNvPr>
              <p:cNvSpPr txBox="1"/>
              <p:nvPr/>
            </p:nvSpPr>
            <p:spPr>
              <a:xfrm>
                <a:off x="3685917" y="852173"/>
                <a:ext cx="4379725" cy="52854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1:     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2:   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4:</a:t>
                </a:r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5:  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for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6:    Build hash grid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7:  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loop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solver</a:t>
                </a:r>
                <a:r>
                  <a:rPr lang="en-US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for all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end for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for all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12:         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13:          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new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14:          handle collision with boundary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15:   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for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16: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for all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17: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vorticity and viscosity confinement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end for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20: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21: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loop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A371FA-1CAF-403B-AF63-B98CCD3B7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17" y="852173"/>
                <a:ext cx="4379725" cy="5285486"/>
              </a:xfrm>
              <a:prstGeom prst="rect">
                <a:avLst/>
              </a:prstGeom>
              <a:blipFill>
                <a:blip r:embed="rId3"/>
                <a:stretch>
                  <a:fillRect l="-836" t="-346" b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C5F7282-BFA6-4832-80E3-E7AEA6975FA0}"/>
              </a:ext>
            </a:extLst>
          </p:cNvPr>
          <p:cNvSpPr txBox="1"/>
          <p:nvPr/>
        </p:nvSpPr>
        <p:spPr>
          <a:xfrm>
            <a:off x="3659221" y="576535"/>
            <a:ext cx="403274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2 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337B6-AF6C-4DE3-8D7D-171976BCEC68}"/>
              </a:ext>
            </a:extLst>
          </p:cNvPr>
          <p:cNvSpPr/>
          <p:nvPr/>
        </p:nvSpPr>
        <p:spPr>
          <a:xfrm>
            <a:off x="3659221" y="517093"/>
            <a:ext cx="26805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2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Flow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36D76E-2319-4743-82AC-EC63A47FB757}"/>
              </a:ext>
            </a:extLst>
          </p:cNvPr>
          <p:cNvSpPr txBox="1"/>
          <p:nvPr/>
        </p:nvSpPr>
        <p:spPr>
          <a:xfrm>
            <a:off x="10691781" y="2244850"/>
            <a:ext cx="1566454" cy="206210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computeLambda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computePos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6081-4F27-4EC3-9F4F-ABF0B65577C1}"/>
              </a:ext>
            </a:extLst>
          </p:cNvPr>
          <p:cNvSpPr/>
          <p:nvPr/>
        </p:nvSpPr>
        <p:spPr>
          <a:xfrm>
            <a:off x="3743563" y="1178145"/>
            <a:ext cx="2212619" cy="9427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D4DB3-7CA0-4806-8EEC-DBC6F55F121F}"/>
              </a:ext>
            </a:extLst>
          </p:cNvPr>
          <p:cNvSpPr/>
          <p:nvPr/>
        </p:nvSpPr>
        <p:spPr>
          <a:xfrm>
            <a:off x="8315101" y="1480245"/>
            <a:ext cx="13580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advectKernel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135870-C949-4DD0-9589-F7B13B68F1C7}"/>
              </a:ext>
            </a:extLst>
          </p:cNvPr>
          <p:cNvSpPr/>
          <p:nvPr/>
        </p:nvSpPr>
        <p:spPr>
          <a:xfrm>
            <a:off x="7577666" y="1819790"/>
            <a:ext cx="2095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getGridId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sortByGridId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computeGridRange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B13C88-24C7-45CA-B6E8-21407B2197DB}"/>
              </a:ext>
            </a:extLst>
          </p:cNvPr>
          <p:cNvSpPr/>
          <p:nvPr/>
        </p:nvSpPr>
        <p:spPr>
          <a:xfrm>
            <a:off x="8106712" y="2825360"/>
            <a:ext cx="1673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computeLambda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8B4C5-7291-41F9-9125-66687FC036DD}"/>
              </a:ext>
            </a:extLst>
          </p:cNvPr>
          <p:cNvSpPr/>
          <p:nvPr/>
        </p:nvSpPr>
        <p:spPr>
          <a:xfrm>
            <a:off x="8483417" y="3805509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computePos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8BD62A-874F-4DCE-BF25-D70B7200ADD6}"/>
              </a:ext>
            </a:extLst>
          </p:cNvPr>
          <p:cNvSpPr/>
          <p:nvPr/>
        </p:nvSpPr>
        <p:spPr>
          <a:xfrm>
            <a:off x="8157633" y="4763746"/>
            <a:ext cx="1515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updateVelocity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computeXSPH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1454F3-E2F8-4342-97AA-D9864A8F3A8F}"/>
              </a:ext>
            </a:extLst>
          </p:cNvPr>
          <p:cNvCxnSpPr>
            <a:cxnSpLocks/>
          </p:cNvCxnSpPr>
          <p:nvPr/>
        </p:nvCxnSpPr>
        <p:spPr>
          <a:xfrm>
            <a:off x="5545123" y="3015412"/>
            <a:ext cx="2598040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98D0FA-BAA8-4D27-B278-A96EAE3AB65A}"/>
              </a:ext>
            </a:extLst>
          </p:cNvPr>
          <p:cNvCxnSpPr>
            <a:cxnSpLocks/>
          </p:cNvCxnSpPr>
          <p:nvPr/>
        </p:nvCxnSpPr>
        <p:spPr>
          <a:xfrm>
            <a:off x="7323589" y="2253316"/>
            <a:ext cx="1037244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497B12-64A1-4089-AF31-6E20F113C534}"/>
              </a:ext>
            </a:extLst>
          </p:cNvPr>
          <p:cNvCxnSpPr/>
          <p:nvPr/>
        </p:nvCxnSpPr>
        <p:spPr>
          <a:xfrm flipH="1">
            <a:off x="7514167" y="2506135"/>
            <a:ext cx="309033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9DA0E7F-C0EC-484C-B8F1-145E7ED7A52A}"/>
              </a:ext>
            </a:extLst>
          </p:cNvPr>
          <p:cNvCxnSpPr>
            <a:cxnSpLocks/>
          </p:cNvCxnSpPr>
          <p:nvPr/>
        </p:nvCxnSpPr>
        <p:spPr>
          <a:xfrm flipH="1">
            <a:off x="7514167" y="2010836"/>
            <a:ext cx="1155700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CBF4B6-0958-43FB-8FC8-A01F995F3F37}"/>
              </a:ext>
            </a:extLst>
          </p:cNvPr>
          <p:cNvCxnSpPr/>
          <p:nvPr/>
        </p:nvCxnSpPr>
        <p:spPr>
          <a:xfrm>
            <a:off x="7514167" y="2010836"/>
            <a:ext cx="0" cy="49529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01A7C8-C048-42B6-A54B-F315E48DD97D}"/>
              </a:ext>
            </a:extLst>
          </p:cNvPr>
          <p:cNvCxnSpPr>
            <a:cxnSpLocks/>
          </p:cNvCxnSpPr>
          <p:nvPr/>
        </p:nvCxnSpPr>
        <p:spPr>
          <a:xfrm>
            <a:off x="5956183" y="1670987"/>
            <a:ext cx="2358918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15487E5-2AD9-486C-807B-DA2B43068517}"/>
              </a:ext>
            </a:extLst>
          </p:cNvPr>
          <p:cNvSpPr/>
          <p:nvPr/>
        </p:nvSpPr>
        <p:spPr>
          <a:xfrm>
            <a:off x="3743563" y="3364198"/>
            <a:ext cx="3432091" cy="12204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215403-9B74-4C95-AE57-CB66F5A63738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216724" y="3974448"/>
            <a:ext cx="1266693" cy="33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B6619F-6A53-447E-83DA-FFD18CE04F91}"/>
              </a:ext>
            </a:extLst>
          </p:cNvPr>
          <p:cNvCxnSpPr>
            <a:cxnSpLocks/>
          </p:cNvCxnSpPr>
          <p:nvPr/>
        </p:nvCxnSpPr>
        <p:spPr>
          <a:xfrm>
            <a:off x="6526635" y="4955513"/>
            <a:ext cx="1669098" cy="338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E6F2D0-1730-4EDA-BEF1-017646AFA911}"/>
              </a:ext>
            </a:extLst>
          </p:cNvPr>
          <p:cNvCxnSpPr>
            <a:cxnSpLocks/>
          </p:cNvCxnSpPr>
          <p:nvPr/>
        </p:nvCxnSpPr>
        <p:spPr>
          <a:xfrm>
            <a:off x="8003097" y="5206860"/>
            <a:ext cx="192636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44B0F4A-CAED-4235-8256-E10579A92BC7}"/>
              </a:ext>
            </a:extLst>
          </p:cNvPr>
          <p:cNvSpPr/>
          <p:nvPr/>
        </p:nvSpPr>
        <p:spPr>
          <a:xfrm>
            <a:off x="8733271" y="529707"/>
            <a:ext cx="915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3907386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896936-33B3-4077-B4A2-4B584EF4F9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625" b="-2682"/>
          <a:stretch/>
        </p:blipFill>
        <p:spPr>
          <a:xfrm>
            <a:off x="3600498" y="6110521"/>
            <a:ext cx="6072668" cy="243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61FA84-FC25-4098-93D5-E77C93FC5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932"/>
          <a:stretch/>
        </p:blipFill>
        <p:spPr>
          <a:xfrm>
            <a:off x="3600497" y="504479"/>
            <a:ext cx="6072669" cy="3637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D5AD0C1-71DF-43B6-BECA-353DCC17922F}"/>
              </a:ext>
            </a:extLst>
          </p:cNvPr>
          <p:cNvSpPr/>
          <p:nvPr/>
        </p:nvSpPr>
        <p:spPr>
          <a:xfrm>
            <a:off x="5887689" y="1608564"/>
            <a:ext cx="1050006" cy="278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A371FA-1CAF-403B-AF63-B98CCD3B7A2A}"/>
                  </a:ext>
                </a:extLst>
              </p:cNvPr>
              <p:cNvSpPr txBox="1"/>
              <p:nvPr/>
            </p:nvSpPr>
            <p:spPr>
              <a:xfrm>
                <a:off x="3685917" y="852173"/>
                <a:ext cx="4168129" cy="52846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all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sz="1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for 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Build hash grid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𝛿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loop 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solver</a:t>
                </a:r>
                <a:r>
                  <a:rPr lang="en-US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_</a:t>
                </a:r>
                <a:r>
                  <a:rPr lang="en-US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iterations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for all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end for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for all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calculate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update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new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handle collision with boundary</a:t>
                </a:r>
              </a:p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for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for all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do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  <m:r>
                      <a:rPr lang="en-US" sz="16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apply vorticity and viscosity confinement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end for</a:t>
                </a: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←</m:t>
                    </m:r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𝑛𝑒𝑤</m:t>
                        </m:r>
                      </m:sup>
                    </m:sSubSup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all particle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end loop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A371FA-1CAF-403B-AF63-B98CCD3B7A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917" y="852173"/>
                <a:ext cx="4168129" cy="5284652"/>
              </a:xfrm>
              <a:prstGeom prst="rect">
                <a:avLst/>
              </a:prstGeom>
              <a:blipFill>
                <a:blip r:embed="rId3"/>
                <a:stretch>
                  <a:fillRect l="-878" t="-346" b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C5F7282-BFA6-4832-80E3-E7AEA6975FA0}"/>
              </a:ext>
            </a:extLst>
          </p:cNvPr>
          <p:cNvSpPr txBox="1"/>
          <p:nvPr/>
        </p:nvSpPr>
        <p:spPr>
          <a:xfrm>
            <a:off x="3659221" y="576535"/>
            <a:ext cx="4032746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 2 </a:t>
            </a:r>
            <a:r>
              <a:rPr lang="en-US" sz="105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Flow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D337B6-AF6C-4DE3-8D7D-171976BCEC68}"/>
              </a:ext>
            </a:extLst>
          </p:cNvPr>
          <p:cNvSpPr/>
          <p:nvPr/>
        </p:nvSpPr>
        <p:spPr>
          <a:xfrm>
            <a:off x="3659221" y="517093"/>
            <a:ext cx="35381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 2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Flow in kernels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6081-4F27-4EC3-9F4F-ABF0B65577C1}"/>
              </a:ext>
            </a:extLst>
          </p:cNvPr>
          <p:cNvSpPr/>
          <p:nvPr/>
        </p:nvSpPr>
        <p:spPr>
          <a:xfrm>
            <a:off x="3743563" y="1178145"/>
            <a:ext cx="1704737" cy="94275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7D4DB3-7CA0-4806-8EEC-DBC6F55F121F}"/>
              </a:ext>
            </a:extLst>
          </p:cNvPr>
          <p:cNvSpPr/>
          <p:nvPr/>
        </p:nvSpPr>
        <p:spPr>
          <a:xfrm>
            <a:off x="8315101" y="1480245"/>
            <a:ext cx="13580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advectKernel</a:t>
            </a:r>
            <a:endParaRPr lang="en-US" altLang="zh-CN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135870-C949-4DD0-9589-F7B13B68F1C7}"/>
              </a:ext>
            </a:extLst>
          </p:cNvPr>
          <p:cNvSpPr/>
          <p:nvPr/>
        </p:nvSpPr>
        <p:spPr>
          <a:xfrm>
            <a:off x="7577666" y="1819790"/>
            <a:ext cx="20955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getGridId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sortByGridId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computeGridRange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B13C88-24C7-45CA-B6E8-21407B2197DB}"/>
              </a:ext>
            </a:extLst>
          </p:cNvPr>
          <p:cNvSpPr/>
          <p:nvPr/>
        </p:nvSpPr>
        <p:spPr>
          <a:xfrm>
            <a:off x="8106712" y="2825360"/>
            <a:ext cx="1673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computeLambda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228B4C5-7291-41F9-9125-66687FC036DD}"/>
              </a:ext>
            </a:extLst>
          </p:cNvPr>
          <p:cNvSpPr/>
          <p:nvPr/>
        </p:nvSpPr>
        <p:spPr>
          <a:xfrm>
            <a:off x="8483417" y="3805509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computePos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8BD62A-874F-4DCE-BF25-D70B7200ADD6}"/>
              </a:ext>
            </a:extLst>
          </p:cNvPr>
          <p:cNvSpPr/>
          <p:nvPr/>
        </p:nvSpPr>
        <p:spPr>
          <a:xfrm>
            <a:off x="8157633" y="4763746"/>
            <a:ext cx="15155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updateVelocity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  <a:p>
            <a:pPr algn="r"/>
            <a:r>
              <a:rPr lang="en-US" sz="1600" dirty="0" err="1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computeXSPH</a:t>
            </a:r>
            <a:endParaRPr lang="en-US" sz="1600" dirty="0">
              <a:solidFill>
                <a:schemeClr val="accent5">
                  <a:lumMod val="50000"/>
                </a:schemeClr>
              </a:solidFill>
              <a:latin typeface="Sitka Subheading" panose="02000505000000020004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F1454F3-E2F8-4342-97AA-D9864A8F3A8F}"/>
              </a:ext>
            </a:extLst>
          </p:cNvPr>
          <p:cNvCxnSpPr>
            <a:cxnSpLocks/>
          </p:cNvCxnSpPr>
          <p:nvPr/>
        </p:nvCxnSpPr>
        <p:spPr>
          <a:xfrm flipV="1">
            <a:off x="5276362" y="3015412"/>
            <a:ext cx="2866801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498D0FA-BAA8-4D27-B278-A96EAE3AB65A}"/>
              </a:ext>
            </a:extLst>
          </p:cNvPr>
          <p:cNvCxnSpPr>
            <a:cxnSpLocks/>
          </p:cNvCxnSpPr>
          <p:nvPr/>
        </p:nvCxnSpPr>
        <p:spPr>
          <a:xfrm>
            <a:off x="6937695" y="2253316"/>
            <a:ext cx="1423138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497B12-64A1-4089-AF31-6E20F113C534}"/>
              </a:ext>
            </a:extLst>
          </p:cNvPr>
          <p:cNvCxnSpPr/>
          <p:nvPr/>
        </p:nvCxnSpPr>
        <p:spPr>
          <a:xfrm flipH="1">
            <a:off x="7514167" y="2506135"/>
            <a:ext cx="309033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9DA0E7F-C0EC-484C-B8F1-145E7ED7A52A}"/>
              </a:ext>
            </a:extLst>
          </p:cNvPr>
          <p:cNvCxnSpPr>
            <a:cxnSpLocks/>
          </p:cNvCxnSpPr>
          <p:nvPr/>
        </p:nvCxnSpPr>
        <p:spPr>
          <a:xfrm flipH="1">
            <a:off x="7514167" y="2010836"/>
            <a:ext cx="1155700" cy="0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ACBF4B6-0958-43FB-8FC8-A01F995F3F37}"/>
              </a:ext>
            </a:extLst>
          </p:cNvPr>
          <p:cNvCxnSpPr/>
          <p:nvPr/>
        </p:nvCxnSpPr>
        <p:spPr>
          <a:xfrm>
            <a:off x="7514167" y="2010836"/>
            <a:ext cx="0" cy="49529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301A7C8-C048-42B6-A54B-F315E48DD97D}"/>
              </a:ext>
            </a:extLst>
          </p:cNvPr>
          <p:cNvCxnSpPr>
            <a:cxnSpLocks/>
          </p:cNvCxnSpPr>
          <p:nvPr/>
        </p:nvCxnSpPr>
        <p:spPr>
          <a:xfrm flipV="1">
            <a:off x="5448300" y="1670986"/>
            <a:ext cx="2866801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15487E5-2AD9-486C-807B-DA2B43068517}"/>
              </a:ext>
            </a:extLst>
          </p:cNvPr>
          <p:cNvSpPr/>
          <p:nvPr/>
        </p:nvSpPr>
        <p:spPr>
          <a:xfrm>
            <a:off x="3743563" y="3364198"/>
            <a:ext cx="3194131" cy="122049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215403-9B74-4C95-AE57-CB66F5A63738}"/>
              </a:ext>
            </a:extLst>
          </p:cNvPr>
          <p:cNvCxnSpPr>
            <a:cxnSpLocks/>
            <a:stCxn id="45" idx="3"/>
            <a:endCxn id="28" idx="1"/>
          </p:cNvCxnSpPr>
          <p:nvPr/>
        </p:nvCxnSpPr>
        <p:spPr>
          <a:xfrm>
            <a:off x="6937694" y="3974447"/>
            <a:ext cx="1545723" cy="339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4B6619F-6A53-447E-83DA-FFD18CE04F91}"/>
              </a:ext>
            </a:extLst>
          </p:cNvPr>
          <p:cNvCxnSpPr>
            <a:cxnSpLocks/>
          </p:cNvCxnSpPr>
          <p:nvPr/>
        </p:nvCxnSpPr>
        <p:spPr>
          <a:xfrm flipV="1">
            <a:off x="6339763" y="4955850"/>
            <a:ext cx="1855970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E6F2D0-1730-4EDA-BEF1-017646AFA911}"/>
              </a:ext>
            </a:extLst>
          </p:cNvPr>
          <p:cNvCxnSpPr>
            <a:cxnSpLocks/>
          </p:cNvCxnSpPr>
          <p:nvPr/>
        </p:nvCxnSpPr>
        <p:spPr>
          <a:xfrm flipV="1">
            <a:off x="7774863" y="5206860"/>
            <a:ext cx="420870" cy="1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26BE9161-103D-4E12-B90C-B4DE7DEBF6A5}"/>
              </a:ext>
            </a:extLst>
          </p:cNvPr>
          <p:cNvSpPr/>
          <p:nvPr/>
        </p:nvSpPr>
        <p:spPr>
          <a:xfrm>
            <a:off x="8733271" y="529707"/>
            <a:ext cx="9156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600" b="1" dirty="0">
                <a:solidFill>
                  <a:schemeClr val="accent5">
                    <a:lumMod val="50000"/>
                  </a:schemeClr>
                </a:solidFill>
                <a:latin typeface="Sitka Subheading" panose="02000505000000020004" pitchFamily="2" charset="0"/>
                <a:cs typeface="Times New Roman" panose="02020603050405020304" pitchFamily="18" charset="0"/>
              </a:rPr>
              <a:t>Kernels</a:t>
            </a:r>
          </a:p>
        </p:txBody>
      </p:sp>
    </p:spTree>
    <p:extLst>
      <p:ext uri="{BB962C8B-B14F-4D97-AF65-F5344CB8AC3E}">
        <p14:creationId xmlns:p14="http://schemas.microsoft.com/office/powerpoint/2010/main" val="172443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2C24A92-3CBD-4706-B0D1-A565EFB6E0D1}"/>
              </a:ext>
            </a:extLst>
          </p:cNvPr>
          <p:cNvSpPr/>
          <p:nvPr/>
        </p:nvSpPr>
        <p:spPr>
          <a:xfrm>
            <a:off x="3771901" y="2315966"/>
            <a:ext cx="1239714" cy="12500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2D4D1C-3B4F-43C2-8384-4BDBEBF5A711}"/>
              </a:ext>
            </a:extLst>
          </p:cNvPr>
          <p:cNvSpPr/>
          <p:nvPr/>
        </p:nvSpPr>
        <p:spPr>
          <a:xfrm>
            <a:off x="4646735" y="2293694"/>
            <a:ext cx="1239713" cy="12500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B5C7889-D2C0-4B79-8D4A-7DABEAB2C4CB}"/>
              </a:ext>
            </a:extLst>
          </p:cNvPr>
          <p:cNvSpPr/>
          <p:nvPr/>
        </p:nvSpPr>
        <p:spPr>
          <a:xfrm>
            <a:off x="3759201" y="3186577"/>
            <a:ext cx="1239714" cy="12500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0ABFCD3-D406-4E0C-BDB9-FB79B1623F81}"/>
              </a:ext>
            </a:extLst>
          </p:cNvPr>
          <p:cNvSpPr/>
          <p:nvPr/>
        </p:nvSpPr>
        <p:spPr>
          <a:xfrm>
            <a:off x="4655527" y="3195561"/>
            <a:ext cx="1239714" cy="125004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7250E64-C47F-4B69-B54D-5D404B3626E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V="1">
            <a:off x="3940753" y="3360675"/>
            <a:ext cx="887534" cy="89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1B5F63C-541D-4E47-B287-0971AADC4B10}"/>
              </a:ext>
            </a:extLst>
          </p:cNvPr>
          <p:cNvCxnSpPr>
            <a:stCxn id="6" idx="7"/>
            <a:endCxn id="7" idx="3"/>
          </p:cNvCxnSpPr>
          <p:nvPr/>
        </p:nvCxnSpPr>
        <p:spPr>
          <a:xfrm>
            <a:off x="4817363" y="3369642"/>
            <a:ext cx="19716" cy="89290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6A793C-0316-4F55-A526-383AA68EAFA9}"/>
              </a:ext>
            </a:extLst>
          </p:cNvPr>
          <p:cNvCxnSpPr>
            <a:cxnSpLocks/>
            <a:stCxn id="6" idx="7"/>
            <a:endCxn id="5" idx="1"/>
          </p:cNvCxnSpPr>
          <p:nvPr/>
        </p:nvCxnSpPr>
        <p:spPr>
          <a:xfrm flipV="1">
            <a:off x="4817363" y="2476759"/>
            <a:ext cx="10924" cy="89288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CE1EF1-828C-4B91-A41A-C0F6BAE7B84B}"/>
              </a:ext>
            </a:extLst>
          </p:cNvPr>
          <p:cNvCxnSpPr>
            <a:stCxn id="6" idx="7"/>
            <a:endCxn id="5" idx="5"/>
          </p:cNvCxnSpPr>
          <p:nvPr/>
        </p:nvCxnSpPr>
        <p:spPr>
          <a:xfrm flipV="1">
            <a:off x="4817363" y="3360675"/>
            <a:ext cx="887533" cy="896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6B879BE-AA33-4AA3-BB4C-A59B57C68701}"/>
              </a:ext>
            </a:extLst>
          </p:cNvPr>
          <p:cNvSpPr/>
          <p:nvPr/>
        </p:nvSpPr>
        <p:spPr>
          <a:xfrm>
            <a:off x="3939173" y="2520586"/>
            <a:ext cx="874834" cy="84043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865A7-A20E-4549-BB9C-B62E20470F6D}"/>
              </a:ext>
            </a:extLst>
          </p:cNvPr>
          <p:cNvSpPr/>
          <p:nvPr/>
        </p:nvSpPr>
        <p:spPr>
          <a:xfrm>
            <a:off x="4874891" y="2489623"/>
            <a:ext cx="800986" cy="8487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EA0DA0-97FE-45A9-9B14-ACB5C6EEE878}"/>
              </a:ext>
            </a:extLst>
          </p:cNvPr>
          <p:cNvSpPr/>
          <p:nvPr/>
        </p:nvSpPr>
        <p:spPr>
          <a:xfrm>
            <a:off x="4011982" y="3399369"/>
            <a:ext cx="779982" cy="80272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28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sky&#10;&#10;Description generated with very high confidence">
            <a:extLst>
              <a:ext uri="{FF2B5EF4-FFF2-40B4-BE49-F238E27FC236}">
                <a16:creationId xmlns:a16="http://schemas.microsoft.com/office/drawing/2014/main" id="{D2E8C467-DCE1-4694-9C4F-E3530C497DD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sharpenSoften amount="100000"/>
                    </a14:imgEffect>
                    <a14:imgEffect>
                      <a14:brightnessContrast bright="-100000" contrast="8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111" y="2382429"/>
            <a:ext cx="3901778" cy="20931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31CC24-48A3-4BFF-BE5D-26661EC61834}"/>
              </a:ext>
            </a:extLst>
          </p:cNvPr>
          <p:cNvSpPr txBox="1"/>
          <p:nvPr/>
        </p:nvSpPr>
        <p:spPr>
          <a:xfrm>
            <a:off x="5994401" y="4399280"/>
            <a:ext cx="419099" cy="1396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A7F9A0-3310-4AC0-9AB7-8CD301348580}"/>
              </a:ext>
            </a:extLst>
          </p:cNvPr>
          <p:cNvSpPr/>
          <p:nvPr/>
        </p:nvSpPr>
        <p:spPr>
          <a:xfrm>
            <a:off x="5934485" y="4323535"/>
            <a:ext cx="5389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Particles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59E58E-1A52-4DDA-BEA8-99245D66AD8F}"/>
              </a:ext>
            </a:extLst>
          </p:cNvPr>
          <p:cNvSpPr/>
          <p:nvPr/>
        </p:nvSpPr>
        <p:spPr>
          <a:xfrm rot="19374929">
            <a:off x="7058660" y="2151381"/>
            <a:ext cx="706120" cy="530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75315E-D58D-47C5-82FA-DC324E5E6402}"/>
                  </a:ext>
                </a:extLst>
              </p:cNvPr>
              <p:cNvSpPr/>
              <p:nvPr/>
            </p:nvSpPr>
            <p:spPr>
              <a:xfrm>
                <a:off x="7019356" y="2339569"/>
                <a:ext cx="6774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00" dirty="0"/>
                  <a:t>Property </a:t>
                </a:r>
                <a14:m>
                  <m:oMath xmlns:m="http://schemas.openxmlformats.org/officeDocument/2006/math">
                    <m:r>
                      <a:rPr lang="en-US" sz="800" i="1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800" i="1" dirty="0"/>
              </a:p>
              <a:p>
                <a:pPr algn="ctr"/>
                <a:r>
                  <a:rPr lang="en-US" sz="800" dirty="0"/>
                  <a:t>e.g. </a:t>
                </a:r>
                <a14:m>
                  <m:oMath xmlns:m="http://schemas.openxmlformats.org/officeDocument/2006/math">
                    <m:r>
                      <a:rPr lang="en-US" sz="8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8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sz="800" b="1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175315E-D58D-47C5-82FA-DC324E5E64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9356" y="2339569"/>
                <a:ext cx="677493" cy="338554"/>
              </a:xfrm>
              <a:prstGeom prst="rect">
                <a:avLst/>
              </a:prstGeom>
              <a:blipFill>
                <a:blip r:embed="rId4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491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95CE12-7B0F-4C10-BD70-481B87416F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897310"/>
              </p:ext>
            </p:extLst>
          </p:nvPr>
        </p:nvGraphicFramePr>
        <p:xfrm>
          <a:off x="2032000" y="719666"/>
          <a:ext cx="3487956" cy="3484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1989">
                  <a:extLst>
                    <a:ext uri="{9D8B030D-6E8A-4147-A177-3AD203B41FA5}">
                      <a16:colId xmlns:a16="http://schemas.microsoft.com/office/drawing/2014/main" val="3314656306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420456663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2108098200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4279841531"/>
                    </a:ext>
                  </a:extLst>
                </a:gridCol>
              </a:tblGrid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056361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770929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11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889838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14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30013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6A1C75-4EA4-4310-81FC-9C60CAD4F8C3}"/>
              </a:ext>
            </a:extLst>
          </p:cNvPr>
          <p:cNvCxnSpPr/>
          <p:nvPr/>
        </p:nvCxnSpPr>
        <p:spPr>
          <a:xfrm>
            <a:off x="2032000" y="565480"/>
            <a:ext cx="8789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12C816-D7E9-46E0-8D43-636F4BB5E8BC}"/>
                  </a:ext>
                </a:extLst>
              </p:cNvPr>
              <p:cNvSpPr/>
              <p:nvPr/>
            </p:nvSpPr>
            <p:spPr>
              <a:xfrm>
                <a:off x="2341460" y="435450"/>
                <a:ext cx="260059" cy="26005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12C816-D7E9-46E0-8D43-636F4BB5E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460" y="435450"/>
                <a:ext cx="260059" cy="260059"/>
              </a:xfrm>
              <a:prstGeom prst="rect">
                <a:avLst/>
              </a:prstGeom>
              <a:blipFill>
                <a:blip r:embed="rId2"/>
                <a:stretch>
                  <a:fillRect l="-9302" r="-4651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92BF3-852C-439A-8A41-D8F0F4A36604}"/>
              </a:ext>
            </a:extLst>
          </p:cNvPr>
          <p:cNvCxnSpPr/>
          <p:nvPr/>
        </p:nvCxnSpPr>
        <p:spPr>
          <a:xfrm>
            <a:off x="2036194" y="411066"/>
            <a:ext cx="0" cy="314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62DB3C-9E7E-4346-8C68-ACEE20CE9A0C}"/>
              </a:ext>
            </a:extLst>
          </p:cNvPr>
          <p:cNvCxnSpPr/>
          <p:nvPr/>
        </p:nvCxnSpPr>
        <p:spPr>
          <a:xfrm>
            <a:off x="2904884" y="406570"/>
            <a:ext cx="0" cy="314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F603B7-0B5F-40E7-907D-0A95B3A0B81C}"/>
              </a:ext>
            </a:extLst>
          </p:cNvPr>
          <p:cNvGrpSpPr/>
          <p:nvPr/>
        </p:nvGrpSpPr>
        <p:grpSpPr>
          <a:xfrm>
            <a:off x="2257552" y="1076282"/>
            <a:ext cx="866779" cy="866779"/>
            <a:chOff x="2257552" y="1076282"/>
            <a:chExt cx="866779" cy="8667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EE3F33B-9F84-40BC-AB6D-23280AEF6E6A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132A05-1355-46D5-9BF4-A98511799FD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5E84789-C15B-45DF-86F9-AD218F474704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4E7888-EA5A-4566-8C42-86307513A27B}"/>
                </a:ext>
              </a:extLst>
            </p:cNvPr>
            <p:cNvSpPr txBox="1"/>
            <p:nvPr/>
          </p:nvSpPr>
          <p:spPr>
            <a:xfrm>
              <a:off x="2424938" y="1188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A24563-4A16-4CE1-B423-E61C8BBF2DC5}"/>
              </a:ext>
            </a:extLst>
          </p:cNvPr>
          <p:cNvGrpSpPr/>
          <p:nvPr/>
        </p:nvGrpSpPr>
        <p:grpSpPr>
          <a:xfrm>
            <a:off x="3613912" y="420432"/>
            <a:ext cx="866779" cy="866779"/>
            <a:chOff x="2257552" y="1076282"/>
            <a:chExt cx="866779" cy="8667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C2F2665-1436-49C6-8025-2B0466C7BFA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9631393-28C0-4E3E-940D-6B80CEC4BB9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C9CA7F-4374-481E-91F1-D8FCE1B1654F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7E9D0B-CAC3-4649-A5C7-26309C97D955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A9183B-DC80-4039-9D22-18D2B53D2321}"/>
              </a:ext>
            </a:extLst>
          </p:cNvPr>
          <p:cNvGrpSpPr/>
          <p:nvPr/>
        </p:nvGrpSpPr>
        <p:grpSpPr>
          <a:xfrm>
            <a:off x="2861056" y="1533828"/>
            <a:ext cx="866779" cy="866779"/>
            <a:chOff x="2257552" y="1076282"/>
            <a:chExt cx="866779" cy="86677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6CA86CC-F580-46A7-B1F1-E22431132F8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96845C-0F88-4D0F-8606-C3DA446085EF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30E755-E5FA-4C14-9313-8008E65663D0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19B3BF-75AB-4FC6-A8C6-3DB7ADA9040B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99082F9-3CB6-4017-B1D5-1AB97DD4E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6705089"/>
                  </p:ext>
                </p:extLst>
              </p:nvPr>
            </p:nvGraphicFramePr>
            <p:xfrm>
              <a:off x="5763099" y="719666"/>
              <a:ext cx="2565561" cy="2468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55187">
                      <a:extLst>
                        <a:ext uri="{9D8B030D-6E8A-4147-A177-3AD203B41FA5}">
                          <a16:colId xmlns:a16="http://schemas.microsoft.com/office/drawing/2014/main" val="4138145527"/>
                        </a:ext>
                      </a:extLst>
                    </a:gridCol>
                    <a:gridCol w="855187">
                      <a:extLst>
                        <a:ext uri="{9D8B030D-6E8A-4147-A177-3AD203B41FA5}">
                          <a16:colId xmlns:a16="http://schemas.microsoft.com/office/drawing/2014/main" val="1991985728"/>
                        </a:ext>
                      </a:extLst>
                    </a:gridCol>
                    <a:gridCol w="855187">
                      <a:extLst>
                        <a:ext uri="{9D8B030D-6E8A-4147-A177-3AD203B41FA5}">
                          <a16:colId xmlns:a16="http://schemas.microsoft.com/office/drawing/2014/main" val="2056164726"/>
                        </a:ext>
                      </a:extLst>
                    </a:gridCol>
                  </a:tblGrid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Grid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Count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Cells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40557287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4, 5, 3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9004248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3122384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12343761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0177194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76598933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1, 2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0642171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98094282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54424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99082F9-3CB6-4017-B1D5-1AB97DD4E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6705089"/>
                  </p:ext>
                </p:extLst>
              </p:nvPr>
            </p:nvGraphicFramePr>
            <p:xfrm>
              <a:off x="5763099" y="719666"/>
              <a:ext cx="2565561" cy="24688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55187">
                      <a:extLst>
                        <a:ext uri="{9D8B030D-6E8A-4147-A177-3AD203B41FA5}">
                          <a16:colId xmlns:a16="http://schemas.microsoft.com/office/drawing/2014/main" val="4138145527"/>
                        </a:ext>
                      </a:extLst>
                    </a:gridCol>
                    <a:gridCol w="855187">
                      <a:extLst>
                        <a:ext uri="{9D8B030D-6E8A-4147-A177-3AD203B41FA5}">
                          <a16:colId xmlns:a16="http://schemas.microsoft.com/office/drawing/2014/main" val="1991985728"/>
                        </a:ext>
                      </a:extLst>
                    </a:gridCol>
                    <a:gridCol w="855187">
                      <a:extLst>
                        <a:ext uri="{9D8B030D-6E8A-4147-A177-3AD203B41FA5}">
                          <a16:colId xmlns:a16="http://schemas.microsoft.com/office/drawing/2014/main" val="2056164726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Grid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Count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Cells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405572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4, 5, 3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900424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312238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1234376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01771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765989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1, 2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06421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6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89809428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08889" r="-200709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714" t="-808889" r="-102143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9291" t="-808889" r="-1418" b="-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54424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21A71BA1-8CAC-485A-A07B-0B3CB0019B7C}"/>
              </a:ext>
            </a:extLst>
          </p:cNvPr>
          <p:cNvGrpSpPr/>
          <p:nvPr/>
        </p:nvGrpSpPr>
        <p:grpSpPr>
          <a:xfrm>
            <a:off x="1967738" y="643729"/>
            <a:ext cx="866779" cy="866779"/>
            <a:chOff x="2257552" y="1076282"/>
            <a:chExt cx="866779" cy="8667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C51FCE0-91B0-41FD-BEF8-0E9A5B6E1CC4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3C2219-665C-4E72-81DF-D787F9D92114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F0634D4-FFCE-469A-B682-E3D0B72854C1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0D3CD7-B528-4494-AE71-34828C5396CB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6486C6-A9BA-4857-AA7D-C4AA830AFD85}"/>
              </a:ext>
            </a:extLst>
          </p:cNvPr>
          <p:cNvGrpSpPr/>
          <p:nvPr/>
        </p:nvGrpSpPr>
        <p:grpSpPr>
          <a:xfrm>
            <a:off x="2384741" y="873246"/>
            <a:ext cx="866779" cy="866779"/>
            <a:chOff x="2257552" y="1076282"/>
            <a:chExt cx="866779" cy="86677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6A1FB4-7748-4071-8AC3-356711DB9F71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716C48D-13D9-421B-B543-87EE51AFA6A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3521BCD-D037-4CD7-9E78-C12C33EED0E8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BC52C9-B170-4333-8603-527D21FDC26E}"/>
                </a:ext>
              </a:extLst>
            </p:cNvPr>
            <p:cNvSpPr txBox="1"/>
            <p:nvPr/>
          </p:nvSpPr>
          <p:spPr>
            <a:xfrm>
              <a:off x="2440600" y="11899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5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5F19C0-98AB-445C-8E35-889EFA8909DC}"/>
              </a:ext>
            </a:extLst>
          </p:cNvPr>
          <p:cNvGrpSpPr/>
          <p:nvPr/>
        </p:nvGrpSpPr>
        <p:grpSpPr>
          <a:xfrm>
            <a:off x="3203381" y="1962238"/>
            <a:ext cx="866779" cy="866779"/>
            <a:chOff x="2257552" y="1076282"/>
            <a:chExt cx="866779" cy="86677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72898C-6090-48BF-8123-27300037277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5FAFD6E-E53F-4AA0-8FE0-F8B8B20161F3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95437C2-42B9-4634-905F-782815BD3C35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024FD-8116-4C9B-828E-65695CE2A2C5}"/>
                </a:ext>
              </a:extLst>
            </p:cNvPr>
            <p:cNvSpPr txBox="1"/>
            <p:nvPr/>
          </p:nvSpPr>
          <p:spPr>
            <a:xfrm>
              <a:off x="2437672" y="11879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41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476486C6-A9BA-4857-AA7D-C4AA830AFD85}"/>
              </a:ext>
            </a:extLst>
          </p:cNvPr>
          <p:cNvGrpSpPr/>
          <p:nvPr/>
        </p:nvGrpSpPr>
        <p:grpSpPr>
          <a:xfrm>
            <a:off x="2384741" y="873246"/>
            <a:ext cx="866779" cy="866779"/>
            <a:chOff x="2257552" y="1076282"/>
            <a:chExt cx="866779" cy="86677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76A1FB4-7748-4071-8AC3-356711DB9F71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716C48D-13D9-421B-B543-87EE51AFA6A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3521BCD-D037-4CD7-9E78-C12C33EED0E8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BC52C9-B170-4333-8603-527D21FDC26E}"/>
                </a:ext>
              </a:extLst>
            </p:cNvPr>
            <p:cNvSpPr txBox="1"/>
            <p:nvPr/>
          </p:nvSpPr>
          <p:spPr>
            <a:xfrm>
              <a:off x="2440600" y="118993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1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95CE12-7B0F-4C10-BD70-481B87416F81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719666"/>
          <a:ext cx="3487956" cy="34844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1989">
                  <a:extLst>
                    <a:ext uri="{9D8B030D-6E8A-4147-A177-3AD203B41FA5}">
                      <a16:colId xmlns:a16="http://schemas.microsoft.com/office/drawing/2014/main" val="3314656306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420456663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2108098200"/>
                    </a:ext>
                  </a:extLst>
                </a:gridCol>
                <a:gridCol w="871989">
                  <a:extLst>
                    <a:ext uri="{9D8B030D-6E8A-4147-A177-3AD203B41FA5}">
                      <a16:colId xmlns:a16="http://schemas.microsoft.com/office/drawing/2014/main" val="4279841531"/>
                    </a:ext>
                  </a:extLst>
                </a:gridCol>
              </a:tblGrid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056361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5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6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770929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9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11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889838"/>
                  </a:ext>
                </a:extLst>
              </a:tr>
              <a:tr h="871117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12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13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14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15</a:t>
                      </a:r>
                    </a:p>
                  </a:txBody>
                  <a:tcPr marL="39240" marR="39240" marT="19620" marB="196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630013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6A1C75-4EA4-4310-81FC-9C60CAD4F8C3}"/>
              </a:ext>
            </a:extLst>
          </p:cNvPr>
          <p:cNvCxnSpPr/>
          <p:nvPr/>
        </p:nvCxnSpPr>
        <p:spPr>
          <a:xfrm>
            <a:off x="2032000" y="565480"/>
            <a:ext cx="87898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12C816-D7E9-46E0-8D43-636F4BB5E8BC}"/>
                  </a:ext>
                </a:extLst>
              </p:cNvPr>
              <p:cNvSpPr/>
              <p:nvPr/>
            </p:nvSpPr>
            <p:spPr>
              <a:xfrm>
                <a:off x="2341460" y="435450"/>
                <a:ext cx="260059" cy="2600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312C816-D7E9-46E0-8D43-636F4BB5E8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1460" y="435450"/>
                <a:ext cx="260059" cy="260059"/>
              </a:xfrm>
              <a:prstGeom prst="rect">
                <a:avLst/>
              </a:prstGeom>
              <a:blipFill>
                <a:blip r:embed="rId2"/>
                <a:stretch>
                  <a:fillRect l="-9302" r="-4651"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D292BF3-852C-439A-8A41-D8F0F4A36604}"/>
              </a:ext>
            </a:extLst>
          </p:cNvPr>
          <p:cNvCxnSpPr/>
          <p:nvPr/>
        </p:nvCxnSpPr>
        <p:spPr>
          <a:xfrm>
            <a:off x="2036194" y="411066"/>
            <a:ext cx="0" cy="314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62DB3C-9E7E-4346-8C68-ACEE20CE9A0C}"/>
              </a:ext>
            </a:extLst>
          </p:cNvPr>
          <p:cNvCxnSpPr/>
          <p:nvPr/>
        </p:nvCxnSpPr>
        <p:spPr>
          <a:xfrm>
            <a:off x="2904884" y="406570"/>
            <a:ext cx="0" cy="31469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F603B7-0B5F-40E7-907D-0A95B3A0B81C}"/>
              </a:ext>
            </a:extLst>
          </p:cNvPr>
          <p:cNvGrpSpPr/>
          <p:nvPr/>
        </p:nvGrpSpPr>
        <p:grpSpPr>
          <a:xfrm>
            <a:off x="2257552" y="1076282"/>
            <a:ext cx="866779" cy="866779"/>
            <a:chOff x="2257552" y="1076282"/>
            <a:chExt cx="866779" cy="86677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EE3F33B-9F84-40BC-AB6D-23280AEF6E6A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F132A05-1355-46D5-9BF4-A98511799FD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A5E84789-C15B-45DF-86F9-AD218F474704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4E7888-EA5A-4566-8C42-86307513A27B}"/>
                </a:ext>
              </a:extLst>
            </p:cNvPr>
            <p:cNvSpPr txBox="1"/>
            <p:nvPr/>
          </p:nvSpPr>
          <p:spPr>
            <a:xfrm>
              <a:off x="2424938" y="118818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2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A24563-4A16-4CE1-B423-E61C8BBF2DC5}"/>
              </a:ext>
            </a:extLst>
          </p:cNvPr>
          <p:cNvGrpSpPr/>
          <p:nvPr/>
        </p:nvGrpSpPr>
        <p:grpSpPr>
          <a:xfrm>
            <a:off x="3613912" y="420432"/>
            <a:ext cx="866779" cy="866779"/>
            <a:chOff x="2257552" y="1076282"/>
            <a:chExt cx="866779" cy="866779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C2F2665-1436-49C6-8025-2B0466C7BFA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9631393-28C0-4E3E-940D-6B80CEC4BB9A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BC9CA7F-4374-481E-91F1-D8FCE1B1654F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7E9D0B-CAC3-4649-A5C7-26309C97D955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3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A9183B-DC80-4039-9D22-18D2B53D2321}"/>
              </a:ext>
            </a:extLst>
          </p:cNvPr>
          <p:cNvGrpSpPr/>
          <p:nvPr/>
        </p:nvGrpSpPr>
        <p:grpSpPr>
          <a:xfrm>
            <a:off x="2861056" y="1533828"/>
            <a:ext cx="866779" cy="866779"/>
            <a:chOff x="2257552" y="1076282"/>
            <a:chExt cx="866779" cy="866779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6CA86CC-F580-46A7-B1F1-E22431132F8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96845C-0F88-4D0F-8606-C3DA446085EF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330E755-E5FA-4C14-9313-8008E65663D0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19B3BF-75AB-4FC6-A8C6-3DB7ADA9040B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4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99082F9-3CB6-4017-B1D5-1AB97DD4E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2494259"/>
                  </p:ext>
                </p:extLst>
              </p:nvPr>
            </p:nvGraphicFramePr>
            <p:xfrm>
              <a:off x="5628283" y="719666"/>
              <a:ext cx="3529854" cy="2560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9524">
                      <a:extLst>
                        <a:ext uri="{9D8B030D-6E8A-4147-A177-3AD203B41FA5}">
                          <a16:colId xmlns:a16="http://schemas.microsoft.com/office/drawing/2014/main" val="4138145527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1660725280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2056164726"/>
                        </a:ext>
                      </a:extLst>
                    </a:gridCol>
                    <a:gridCol w="1017270">
                      <a:extLst>
                        <a:ext uri="{9D8B030D-6E8A-4147-A177-3AD203B41FA5}">
                          <a16:colId xmlns:a16="http://schemas.microsoft.com/office/drawing/2014/main" val="2826736040"/>
                        </a:ext>
                      </a:extLst>
                    </a:gridCol>
                  </a:tblGrid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New particle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Grid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gridEnd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40557287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[0] = 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9004248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3122384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[0]=</a:t>
                          </a:r>
                          <a:r>
                            <a:rPr lang="en-US" altLang="zh-CN" sz="1200" dirty="0"/>
                            <a:t>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12343761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[2]=3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[2]=</a:t>
                          </a:r>
                          <a:r>
                            <a:rPr lang="en-US" altLang="zh-CN" sz="1200" dirty="0"/>
                            <a:t>3</a:t>
                          </a:r>
                          <a:endParaRPr lang="en-US" sz="1200" dirty="0"/>
                        </a:p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0177194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[5]=4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76598933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[5]=</a:t>
                          </a:r>
                          <a:r>
                            <a:rPr lang="en-US" altLang="zh-CN" sz="1200" dirty="0"/>
                            <a:t>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0642171"/>
                      </a:ext>
                    </a:extLst>
                  </a:tr>
                  <a:tr h="27343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oMath>
                          </a14:m>
                          <a:r>
                            <a:rPr lang="en-US" sz="1200" dirty="0"/>
                            <a:t> 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54424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" name="Table 40">
                <a:extLst>
                  <a:ext uri="{FF2B5EF4-FFF2-40B4-BE49-F238E27FC236}">
                    <a16:creationId xmlns:a16="http://schemas.microsoft.com/office/drawing/2014/main" id="{A99082F9-3CB6-4017-B1D5-1AB97DD4E3F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2494259"/>
                  </p:ext>
                </p:extLst>
              </p:nvPr>
            </p:nvGraphicFramePr>
            <p:xfrm>
              <a:off x="5628283" y="719666"/>
              <a:ext cx="3529854" cy="25603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89524">
                      <a:extLst>
                        <a:ext uri="{9D8B030D-6E8A-4147-A177-3AD203B41FA5}">
                          <a16:colId xmlns:a16="http://schemas.microsoft.com/office/drawing/2014/main" val="4138145527"/>
                        </a:ext>
                      </a:extLst>
                    </a:gridCol>
                    <a:gridCol w="457200">
                      <a:extLst>
                        <a:ext uri="{9D8B030D-6E8A-4147-A177-3AD203B41FA5}">
                          <a16:colId xmlns:a16="http://schemas.microsoft.com/office/drawing/2014/main" val="1660725280"/>
                        </a:ext>
                      </a:extLst>
                    </a:gridCol>
                    <a:gridCol w="1165860">
                      <a:extLst>
                        <a:ext uri="{9D8B030D-6E8A-4147-A177-3AD203B41FA5}">
                          <a16:colId xmlns:a16="http://schemas.microsoft.com/office/drawing/2014/main" val="2056164726"/>
                        </a:ext>
                      </a:extLst>
                    </a:gridCol>
                    <a:gridCol w="1017270">
                      <a:extLst>
                        <a:ext uri="{9D8B030D-6E8A-4147-A177-3AD203B41FA5}">
                          <a16:colId xmlns:a16="http://schemas.microsoft.com/office/drawing/2014/main" val="2826736040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New particle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Grid ID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gridEnd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4055728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>
                      <a:txBody>
                        <a:bodyPr/>
                        <a:lstStyle/>
                        <a:p>
                          <a:r>
                            <a:rPr lang="en-US" sz="1200" dirty="0"/>
                            <a:t>0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[0] = 0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6900424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13312238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[0]=</a:t>
                          </a:r>
                          <a:r>
                            <a:rPr lang="en-US" altLang="zh-CN" sz="1200" dirty="0"/>
                            <a:t>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71234376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[2]=3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[2]=</a:t>
                          </a:r>
                          <a:r>
                            <a:rPr lang="en-US" altLang="zh-CN" sz="1200" dirty="0"/>
                            <a:t>3</a:t>
                          </a:r>
                          <a:endParaRPr lang="en-US" sz="1200" dirty="0"/>
                        </a:p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1017719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/>
                            <a:t>gridStart</a:t>
                          </a:r>
                          <a:r>
                            <a:rPr lang="en-US" sz="1200" dirty="0"/>
                            <a:t>[5]=4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7659893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5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/>
                            <a:t>-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 err="1"/>
                            <a:t>gridEnd</a:t>
                          </a:r>
                          <a:r>
                            <a:rPr lang="en-US" sz="1200" dirty="0"/>
                            <a:t>[5]=</a:t>
                          </a:r>
                          <a:r>
                            <a:rPr lang="en-US" altLang="zh-CN" sz="1200" dirty="0"/>
                            <a:t>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0906421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42222" r="-298630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5104" t="-842222" r="-88021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ysDot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85442483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3B5F19C0-98AB-445C-8E35-889EFA8909DC}"/>
              </a:ext>
            </a:extLst>
          </p:cNvPr>
          <p:cNvGrpSpPr/>
          <p:nvPr/>
        </p:nvGrpSpPr>
        <p:grpSpPr>
          <a:xfrm>
            <a:off x="3203381" y="1962238"/>
            <a:ext cx="866779" cy="866779"/>
            <a:chOff x="2257552" y="1076282"/>
            <a:chExt cx="866779" cy="866779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D72898C-6090-48BF-8123-273000372776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5FAFD6E-E53F-4AA0-8FE0-F8B8B20161F3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95437C2-42B9-4634-905F-782815BD3C35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5A024FD-8116-4C9B-828E-65695CE2A2C5}"/>
                </a:ext>
              </a:extLst>
            </p:cNvPr>
            <p:cNvSpPr txBox="1"/>
            <p:nvPr/>
          </p:nvSpPr>
          <p:spPr>
            <a:xfrm>
              <a:off x="2437672" y="11879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5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1A71BA1-8CAC-485A-A07B-0B3CB0019B7C}"/>
              </a:ext>
            </a:extLst>
          </p:cNvPr>
          <p:cNvGrpSpPr/>
          <p:nvPr/>
        </p:nvGrpSpPr>
        <p:grpSpPr>
          <a:xfrm>
            <a:off x="1967738" y="643729"/>
            <a:ext cx="866779" cy="866779"/>
            <a:chOff x="2257552" y="1076282"/>
            <a:chExt cx="866779" cy="86677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C51FCE0-91B0-41FD-BEF8-0E9A5B6E1CC4}"/>
                </a:ext>
              </a:extLst>
            </p:cNvPr>
            <p:cNvGrpSpPr/>
            <p:nvPr/>
          </p:nvGrpSpPr>
          <p:grpSpPr>
            <a:xfrm>
              <a:off x="2257552" y="1076282"/>
              <a:ext cx="866779" cy="866779"/>
              <a:chOff x="2032000" y="719666"/>
              <a:chExt cx="866779" cy="866779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23C2219-665C-4E72-81DF-D787F9D92114}"/>
                  </a:ext>
                </a:extLst>
              </p:cNvPr>
              <p:cNvSpPr/>
              <p:nvPr/>
            </p:nvSpPr>
            <p:spPr>
              <a:xfrm>
                <a:off x="2032000" y="719666"/>
                <a:ext cx="866779" cy="866779"/>
              </a:xfrm>
              <a:prstGeom prst="ellipse">
                <a:avLst/>
              </a:prstGeom>
              <a:solidFill>
                <a:srgbClr val="000000">
                  <a:alpha val="7843"/>
                </a:srgb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F0634D4-FFCE-469A-B682-E3D0B72854C1}"/>
                  </a:ext>
                </a:extLst>
              </p:cNvPr>
              <p:cNvSpPr/>
              <p:nvPr/>
            </p:nvSpPr>
            <p:spPr>
              <a:xfrm>
                <a:off x="2442529" y="1107336"/>
                <a:ext cx="45719" cy="4571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F0D3CD7-B528-4494-AE71-34828C5396CB}"/>
                </a:ext>
              </a:extLst>
            </p:cNvPr>
            <p:cNvSpPr txBox="1"/>
            <p:nvPr/>
          </p:nvSpPr>
          <p:spPr>
            <a:xfrm>
              <a:off x="2629154" y="11711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accent2">
                      <a:lumMod val="75000"/>
                    </a:schemeClr>
                  </a:solidFill>
                </a:rPr>
                <a:t>0</a:t>
              </a:r>
              <a:endParaRPr 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3888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4BDE4A7-26E2-4CCC-A178-EDD451843A05}"/>
                  </a:ext>
                </a:extLst>
              </p:cNvPr>
              <p:cNvSpPr/>
              <p:nvPr/>
            </p:nvSpPr>
            <p:spPr>
              <a:xfrm>
                <a:off x="4282579" y="1184946"/>
                <a:ext cx="1212209" cy="39847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Particle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160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4BDE4A7-26E2-4CCC-A178-EDD451843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2579" y="1184946"/>
                <a:ext cx="1212209" cy="398477"/>
              </a:xfrm>
              <a:prstGeom prst="rect">
                <a:avLst/>
              </a:prstGeom>
              <a:blipFill>
                <a:blip r:embed="rId2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558B738-F6A8-4C08-BAE6-B94F47895261}"/>
              </a:ext>
            </a:extLst>
          </p:cNvPr>
          <p:cNvSpPr/>
          <p:nvPr/>
        </p:nvSpPr>
        <p:spPr>
          <a:xfrm>
            <a:off x="3141677" y="2016153"/>
            <a:ext cx="1454097" cy="640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Depth texture</a:t>
            </a:r>
          </a:p>
          <a:p>
            <a:pPr algn="ct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d_depth_a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D26139-0027-4925-BF67-05056B124229}"/>
              </a:ext>
            </a:extLst>
          </p:cNvPr>
          <p:cNvSpPr/>
          <p:nvPr/>
        </p:nvSpPr>
        <p:spPr>
          <a:xfrm>
            <a:off x="5079534" y="2011258"/>
            <a:ext cx="1493240" cy="640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Thickness texture</a:t>
            </a:r>
          </a:p>
          <a:p>
            <a:pPr algn="ct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d_thick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E1A640-2D16-4CB8-88EA-09BC6985BFC1}"/>
              </a:ext>
            </a:extLst>
          </p:cNvPr>
          <p:cNvSpPr/>
          <p:nvPr/>
        </p:nvSpPr>
        <p:spPr>
          <a:xfrm>
            <a:off x="3141677" y="3108811"/>
            <a:ext cx="1454097" cy="640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Smoothed Depth</a:t>
            </a:r>
          </a:p>
          <a:p>
            <a:pPr algn="ct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d_depth_b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56CC7-818F-481D-8466-92B088449DE9}"/>
              </a:ext>
            </a:extLst>
          </p:cNvPr>
          <p:cNvSpPr/>
          <p:nvPr/>
        </p:nvSpPr>
        <p:spPr>
          <a:xfrm>
            <a:off x="5079534" y="3108811"/>
            <a:ext cx="1493240" cy="640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Restored normal</a:t>
            </a:r>
          </a:p>
          <a:p>
            <a:pPr algn="ct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d_normal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B6EB4E-902D-4B3F-A13A-AC476DC1BFFA}"/>
              </a:ext>
            </a:extLst>
          </p:cNvPr>
          <p:cNvSpPr/>
          <p:nvPr/>
        </p:nvSpPr>
        <p:spPr>
          <a:xfrm>
            <a:off x="7056534" y="943064"/>
            <a:ext cx="1638650" cy="6403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Sky </a:t>
            </a:r>
            <a:r>
              <a:rPr lang="en-US" sz="1400" dirty="0" err="1"/>
              <a:t>cubemap</a:t>
            </a:r>
            <a:endParaRPr lang="en-US" sz="1400" dirty="0"/>
          </a:p>
          <a:p>
            <a:pPr algn="ctr"/>
            <a:r>
              <a:rPr lang="en-US" sz="12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d_sky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C429D9-2579-48F0-9ECD-572F38550AB3}"/>
              </a:ext>
            </a:extLst>
          </p:cNvPr>
          <p:cNvSpPr/>
          <p:nvPr/>
        </p:nvSpPr>
        <p:spPr>
          <a:xfrm>
            <a:off x="7056534" y="2011255"/>
            <a:ext cx="1638650" cy="6403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Surface Shader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7422BA-101B-4016-9F5C-34BD789AAEFD}"/>
              </a:ext>
            </a:extLst>
          </p:cNvPr>
          <p:cNvSpPr/>
          <p:nvPr/>
        </p:nvSpPr>
        <p:spPr>
          <a:xfrm>
            <a:off x="7056534" y="3075249"/>
            <a:ext cx="1638650" cy="6403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Final Image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559085-08E0-451C-843D-5DD7D1DA67F9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3868726" y="1583423"/>
            <a:ext cx="1019958" cy="4327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3D8B9FF-55FD-45B7-96FC-6395FD5FB64F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4888684" y="1583423"/>
            <a:ext cx="937470" cy="4278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0FB722-5619-4092-9652-E5654759DAD6}"/>
              </a:ext>
            </a:extLst>
          </p:cNvPr>
          <p:cNvCxnSpPr>
            <a:cxnSpLocks/>
            <a:stCxn id="5" idx="2"/>
            <a:endCxn id="8" idx="0"/>
          </p:cNvCxnSpPr>
          <p:nvPr/>
        </p:nvCxnSpPr>
        <p:spPr>
          <a:xfrm>
            <a:off x="3868726" y="2656512"/>
            <a:ext cx="0" cy="45229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AB1B690-8FBD-4730-B47B-D88191B646D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595774" y="3428991"/>
            <a:ext cx="48376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F9E953-C35D-4A35-9FD7-5475066F0832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6572774" y="2331435"/>
            <a:ext cx="483760" cy="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A061F32-6AC5-40C2-991A-27898F8BE724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 flipV="1">
            <a:off x="6572774" y="2331435"/>
            <a:ext cx="483760" cy="1097556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F09BB6-0E30-44D8-97DD-5F64690B3FB4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7875859" y="1583423"/>
            <a:ext cx="0" cy="4278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861941-BD5F-4728-AEF0-28EA21A23284}"/>
              </a:ext>
            </a:extLst>
          </p:cNvPr>
          <p:cNvCxnSpPr>
            <a:stCxn id="15" idx="2"/>
            <a:endCxn id="16" idx="0"/>
          </p:cNvCxnSpPr>
          <p:nvPr/>
        </p:nvCxnSpPr>
        <p:spPr>
          <a:xfrm>
            <a:off x="7875859" y="2651614"/>
            <a:ext cx="0" cy="42363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61D7F1BE-4911-407D-B3B0-6D3ECD867B5B}"/>
              </a:ext>
            </a:extLst>
          </p:cNvPr>
          <p:cNvSpPr/>
          <p:nvPr/>
        </p:nvSpPr>
        <p:spPr>
          <a:xfrm>
            <a:off x="3290558" y="712358"/>
            <a:ext cx="146807" cy="1468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88DE1D4-56C3-44B5-A528-D59A0BEFA6F1}"/>
              </a:ext>
            </a:extLst>
          </p:cNvPr>
          <p:cNvSpPr txBox="1"/>
          <p:nvPr/>
        </p:nvSpPr>
        <p:spPr>
          <a:xfrm>
            <a:off x="3424071" y="633978"/>
            <a:ext cx="11427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dk1"/>
                </a:solidFill>
              </a:rPr>
              <a:t>Vertex Buffer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9C085F1-4784-4EC5-A2E7-3DD93A3F1E03}"/>
              </a:ext>
            </a:extLst>
          </p:cNvPr>
          <p:cNvSpPr/>
          <p:nvPr/>
        </p:nvSpPr>
        <p:spPr>
          <a:xfrm>
            <a:off x="4698772" y="713319"/>
            <a:ext cx="146807" cy="1468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E71DA5-40B1-4C97-8AC7-2D355482B02F}"/>
              </a:ext>
            </a:extLst>
          </p:cNvPr>
          <p:cNvSpPr txBox="1"/>
          <p:nvPr/>
        </p:nvSpPr>
        <p:spPr>
          <a:xfrm>
            <a:off x="4832285" y="634939"/>
            <a:ext cx="7284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</a:rPr>
              <a:t>Texture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C61E300-1DAF-40C0-B288-6BC9C2FAAB0C}"/>
              </a:ext>
            </a:extLst>
          </p:cNvPr>
          <p:cNvSpPr/>
          <p:nvPr/>
        </p:nvSpPr>
        <p:spPr>
          <a:xfrm>
            <a:off x="5692641" y="713667"/>
            <a:ext cx="146807" cy="1468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AE5A220-D41F-4B4A-AB55-E64F3C69B8AC}"/>
              </a:ext>
            </a:extLst>
          </p:cNvPr>
          <p:cNvSpPr txBox="1"/>
          <p:nvPr/>
        </p:nvSpPr>
        <p:spPr>
          <a:xfrm>
            <a:off x="5826154" y="635287"/>
            <a:ext cx="694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</a:rPr>
              <a:t>Shader</a:t>
            </a:r>
          </a:p>
        </p:txBody>
      </p:sp>
    </p:spTree>
    <p:extLst>
      <p:ext uri="{BB962C8B-B14F-4D97-AF65-F5344CB8AC3E}">
        <p14:creationId xmlns:p14="http://schemas.microsoft.com/office/powerpoint/2010/main" val="3236654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BDFDEBB-A111-4FD0-BE2C-2796E86ABF02}"/>
              </a:ext>
            </a:extLst>
          </p:cNvPr>
          <p:cNvGrpSpPr/>
          <p:nvPr/>
        </p:nvGrpSpPr>
        <p:grpSpPr>
          <a:xfrm>
            <a:off x="1929467" y="2389823"/>
            <a:ext cx="1610687" cy="1419811"/>
            <a:chOff x="2000774" y="2902237"/>
            <a:chExt cx="1023457" cy="902171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7DFD59F-6925-4C95-A1C9-2768F35CCF54}"/>
                </a:ext>
              </a:extLst>
            </p:cNvPr>
            <p:cNvCxnSpPr/>
            <p:nvPr/>
          </p:nvCxnSpPr>
          <p:spPr>
            <a:xfrm>
              <a:off x="2000774" y="3326235"/>
              <a:ext cx="1023457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76C4C20-E53F-4A41-9845-809CB9F0B3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697" y="2902237"/>
              <a:ext cx="0" cy="902171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82C2F76-C322-4E1C-A4FC-05161AB2172F}"/>
              </a:ext>
            </a:extLst>
          </p:cNvPr>
          <p:cNvSpPr/>
          <p:nvPr/>
        </p:nvSpPr>
        <p:spPr>
          <a:xfrm>
            <a:off x="2290504" y="2776073"/>
            <a:ext cx="901815" cy="562053"/>
          </a:xfrm>
          <a:prstGeom prst="rect">
            <a:avLst/>
          </a:prstGeom>
          <a:solidFill>
            <a:srgbClr val="000000">
              <a:alpha val="3137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332DC8-ECFB-4541-A766-BA3F69255185}"/>
                  </a:ext>
                </a:extLst>
              </p:cNvPr>
              <p:cNvSpPr txBox="1"/>
              <p:nvPr/>
            </p:nvSpPr>
            <p:spPr>
              <a:xfrm>
                <a:off x="3141676" y="2999065"/>
                <a:ext cx="3136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332DC8-ECFB-4541-A766-BA3F69255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676" y="2999065"/>
                <a:ext cx="313676" cy="307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F036DE-819C-42AC-B125-99E0951CB582}"/>
                  </a:ext>
                </a:extLst>
              </p:cNvPr>
              <p:cNvSpPr txBox="1"/>
              <p:nvPr/>
            </p:nvSpPr>
            <p:spPr>
              <a:xfrm>
                <a:off x="2027471" y="2999065"/>
                <a:ext cx="2865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5F036DE-819C-42AC-B125-99E0951CB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471" y="2999065"/>
                <a:ext cx="28655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86EE2-66D4-4F1D-AA76-8A6158ACF78B}"/>
                  </a:ext>
                </a:extLst>
              </p:cNvPr>
              <p:cNvSpPr txBox="1"/>
              <p:nvPr/>
            </p:nvSpPr>
            <p:spPr>
              <a:xfrm>
                <a:off x="2681680" y="2499582"/>
                <a:ext cx="29963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E86EE2-66D4-4F1D-AA76-8A6158ACF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680" y="2499582"/>
                <a:ext cx="299633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AF0BB7-3A13-4D62-8DD1-37D49CBCF64A}"/>
                  </a:ext>
                </a:extLst>
              </p:cNvPr>
              <p:cNvSpPr txBox="1"/>
              <p:nvPr/>
            </p:nvSpPr>
            <p:spPr>
              <a:xfrm>
                <a:off x="2667637" y="3306840"/>
                <a:ext cx="32489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1AF0BB7-3A13-4D62-8DD1-37D49CBCF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637" y="3306840"/>
                <a:ext cx="32489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72158-C227-45C1-B015-5D65B27CB601}"/>
                  </a:ext>
                </a:extLst>
              </p:cNvPr>
              <p:cNvSpPr txBox="1"/>
              <p:nvPr/>
            </p:nvSpPr>
            <p:spPr>
              <a:xfrm>
                <a:off x="3485706" y="2903210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72158-C227-45C1-B015-5D65B27CB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706" y="2903210"/>
                <a:ext cx="3289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B14B08-F008-4F40-82F7-583F9FA5F9D5}"/>
                  </a:ext>
                </a:extLst>
              </p:cNvPr>
              <p:cNvSpPr txBox="1"/>
              <p:nvPr/>
            </p:nvSpPr>
            <p:spPr>
              <a:xfrm>
                <a:off x="2578962" y="2076019"/>
                <a:ext cx="332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B14B08-F008-4F40-82F7-583F9FA5F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962" y="2076019"/>
                <a:ext cx="332142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4680E8EA-B0D3-4482-B619-824353917FE3}"/>
              </a:ext>
            </a:extLst>
          </p:cNvPr>
          <p:cNvGrpSpPr/>
          <p:nvPr/>
        </p:nvGrpSpPr>
        <p:grpSpPr>
          <a:xfrm>
            <a:off x="4397229" y="2383796"/>
            <a:ext cx="1610687" cy="1419811"/>
            <a:chOff x="2000774" y="2902237"/>
            <a:chExt cx="1023457" cy="90217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0B1FAD1-D524-493B-8B52-4A67C2977763}"/>
                </a:ext>
              </a:extLst>
            </p:cNvPr>
            <p:cNvCxnSpPr/>
            <p:nvPr/>
          </p:nvCxnSpPr>
          <p:spPr>
            <a:xfrm>
              <a:off x="2000774" y="3326235"/>
              <a:ext cx="1023457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7E2396F-AA0C-4719-A2DF-7CD3313D78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697" y="2902237"/>
              <a:ext cx="0" cy="902171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37A3B228-E29B-4892-A8D9-A73457395274}"/>
              </a:ext>
            </a:extLst>
          </p:cNvPr>
          <p:cNvSpPr/>
          <p:nvPr/>
        </p:nvSpPr>
        <p:spPr>
          <a:xfrm>
            <a:off x="4930928" y="2770046"/>
            <a:ext cx="563762" cy="562053"/>
          </a:xfrm>
          <a:prstGeom prst="rect">
            <a:avLst/>
          </a:prstGeom>
          <a:solidFill>
            <a:srgbClr val="000000">
              <a:alpha val="3137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4805F2-3AEC-4A5E-A143-D49F4A7C78FF}"/>
                  </a:ext>
                </a:extLst>
              </p:cNvPr>
              <p:cNvSpPr txBox="1"/>
              <p:nvPr/>
            </p:nvSpPr>
            <p:spPr>
              <a:xfrm>
                <a:off x="5470992" y="2996284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74805F2-3AEC-4A5E-A143-D49F4A7C7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992" y="2996284"/>
                <a:ext cx="324128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2AAEA8-B80E-4D5E-80E4-02F49AB04101}"/>
                  </a:ext>
                </a:extLst>
              </p:cNvPr>
              <p:cNvSpPr txBox="1"/>
              <p:nvPr/>
            </p:nvSpPr>
            <p:spPr>
              <a:xfrm>
                <a:off x="4495233" y="2993038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92AAEA8-B80E-4D5E-80E4-02F49AB04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233" y="2993038"/>
                <a:ext cx="458780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20266-EA88-49A4-A4B3-0EAA627D1C71}"/>
                  </a:ext>
                </a:extLst>
              </p:cNvPr>
              <p:cNvSpPr txBox="1"/>
              <p:nvPr/>
            </p:nvSpPr>
            <p:spPr>
              <a:xfrm>
                <a:off x="5141933" y="2493555"/>
                <a:ext cx="3241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D120266-EA88-49A4-A4B3-0EAA627D1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33" y="2493555"/>
                <a:ext cx="324127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973CD0-FA5B-442E-9193-50DCDC672A86}"/>
                  </a:ext>
                </a:extLst>
              </p:cNvPr>
              <p:cNvSpPr txBox="1"/>
              <p:nvPr/>
            </p:nvSpPr>
            <p:spPr>
              <a:xfrm>
                <a:off x="5135399" y="3300813"/>
                <a:ext cx="45878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A973CD0-FA5B-442E-9193-50DCDC672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99" y="3300813"/>
                <a:ext cx="45878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AACC8F-1DF5-4330-A428-5B47D51C038C}"/>
                  </a:ext>
                </a:extLst>
              </p:cNvPr>
              <p:cNvSpPr txBox="1"/>
              <p:nvPr/>
            </p:nvSpPr>
            <p:spPr>
              <a:xfrm>
                <a:off x="5953468" y="2897183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3AACC8F-1DF5-4330-A428-5B47D51C0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468" y="2897183"/>
                <a:ext cx="32893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95C4C1-F055-4A05-A015-54F9D5727A5C}"/>
                  </a:ext>
                </a:extLst>
              </p:cNvPr>
              <p:cNvSpPr txBox="1"/>
              <p:nvPr/>
            </p:nvSpPr>
            <p:spPr>
              <a:xfrm>
                <a:off x="5046724" y="2069992"/>
                <a:ext cx="332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695C4C1-F055-4A05-A015-54F9D5727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24" y="2069992"/>
                <a:ext cx="332142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E9A6C6-76A1-42FB-88A0-65E8D7418901}"/>
                  </a:ext>
                </a:extLst>
              </p:cNvPr>
              <p:cNvSpPr txBox="1"/>
              <p:nvPr/>
            </p:nvSpPr>
            <p:spPr>
              <a:xfrm>
                <a:off x="3855428" y="2825286"/>
                <a:ext cx="380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E9A6C6-76A1-42FB-88A0-65E8D7418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428" y="2825286"/>
                <a:ext cx="380232" cy="461665"/>
              </a:xfrm>
              <a:prstGeom prst="rect">
                <a:avLst/>
              </a:prstGeom>
              <a:blipFill>
                <a:blip r:embed="rId13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C0E3BFC0-3962-42B5-890E-9A9B10439D51}"/>
              </a:ext>
            </a:extLst>
          </p:cNvPr>
          <p:cNvGrpSpPr/>
          <p:nvPr/>
        </p:nvGrpSpPr>
        <p:grpSpPr>
          <a:xfrm>
            <a:off x="6870280" y="2395065"/>
            <a:ext cx="1174762" cy="1082182"/>
            <a:chOff x="2007269" y="2952036"/>
            <a:chExt cx="746463" cy="68763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6CF9964-FE01-4724-A7C8-69DAE7234729}"/>
                </a:ext>
              </a:extLst>
            </p:cNvPr>
            <p:cNvCxnSpPr>
              <a:cxnSpLocks/>
            </p:cNvCxnSpPr>
            <p:nvPr/>
          </p:nvCxnSpPr>
          <p:spPr>
            <a:xfrm>
              <a:off x="2007269" y="3508532"/>
              <a:ext cx="746463" cy="0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87F0FB3-F98F-47AE-ABD4-10ECEB1AF8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2240" y="2952036"/>
              <a:ext cx="0" cy="687636"/>
            </a:xfrm>
            <a:prstGeom prst="straightConnector1">
              <a:avLst/>
            </a:prstGeom>
            <a:ln w="12700">
              <a:solidFill>
                <a:schemeClr val="bg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0A3B280-5879-40BB-A812-22B436BE3BEB}"/>
              </a:ext>
            </a:extLst>
          </p:cNvPr>
          <p:cNvSpPr/>
          <p:nvPr/>
        </p:nvSpPr>
        <p:spPr>
          <a:xfrm>
            <a:off x="7051218" y="2702939"/>
            <a:ext cx="563762" cy="562053"/>
          </a:xfrm>
          <a:prstGeom prst="rect">
            <a:avLst/>
          </a:prstGeom>
          <a:solidFill>
            <a:srgbClr val="000000">
              <a:alpha val="3137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3E43D4-CC1C-4C0D-9E1C-F19F2C79A5A3}"/>
                  </a:ext>
                </a:extLst>
              </p:cNvPr>
              <p:cNvSpPr txBox="1"/>
              <p:nvPr/>
            </p:nvSpPr>
            <p:spPr>
              <a:xfrm>
                <a:off x="7444305" y="3282385"/>
                <a:ext cx="3241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33E43D4-CC1C-4C0D-9E1C-F19F2C79A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4305" y="3282385"/>
                <a:ext cx="324128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8E12AD-3F58-4DB6-AF05-0B286C35ED8D}"/>
                  </a:ext>
                </a:extLst>
              </p:cNvPr>
              <p:cNvSpPr txBox="1"/>
              <p:nvPr/>
            </p:nvSpPr>
            <p:spPr>
              <a:xfrm>
                <a:off x="6781183" y="2562407"/>
                <a:ext cx="2766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F8E12AD-3F58-4DB6-AF05-0B286C35E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183" y="2562407"/>
                <a:ext cx="276695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0233FB-5B5F-4827-81EA-EB11C5B99FF3}"/>
                  </a:ext>
                </a:extLst>
              </p:cNvPr>
              <p:cNvSpPr txBox="1"/>
              <p:nvPr/>
            </p:nvSpPr>
            <p:spPr>
              <a:xfrm>
                <a:off x="7978381" y="3121080"/>
                <a:ext cx="32893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0233FB-5B5F-4827-81EA-EB11C5B99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381" y="3121080"/>
                <a:ext cx="328936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7EB363-C0B9-47B8-89CD-D83E1E06032B}"/>
                  </a:ext>
                </a:extLst>
              </p:cNvPr>
              <p:cNvSpPr txBox="1"/>
              <p:nvPr/>
            </p:nvSpPr>
            <p:spPr>
              <a:xfrm>
                <a:off x="6891807" y="2069992"/>
                <a:ext cx="3321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7EB363-C0B9-47B8-89CD-D83E1E0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807" y="2069992"/>
                <a:ext cx="332142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8126C1-7B0C-4133-8F04-C7C17F408595}"/>
                  </a:ext>
                </a:extLst>
              </p:cNvPr>
              <p:cNvSpPr txBox="1"/>
              <p:nvPr/>
            </p:nvSpPr>
            <p:spPr>
              <a:xfrm>
                <a:off x="6318257" y="2825286"/>
                <a:ext cx="3802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24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8126C1-7B0C-4133-8F04-C7C17F408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257" y="2825286"/>
                <a:ext cx="380232" cy="461665"/>
              </a:xfrm>
              <a:prstGeom prst="rect">
                <a:avLst/>
              </a:prstGeom>
              <a:blipFill>
                <a:blip r:embed="rId17"/>
                <a:stretch>
                  <a:fillRect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643DBE0B-EE35-4069-8A45-D1E0F1CB783D}"/>
              </a:ext>
            </a:extLst>
          </p:cNvPr>
          <p:cNvSpPr txBox="1"/>
          <p:nvPr/>
        </p:nvSpPr>
        <p:spPr>
          <a:xfrm>
            <a:off x="2241402" y="1770243"/>
            <a:ext cx="994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Eye space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46AADB-E065-4FDE-B891-C27EDB23D5F8}"/>
              </a:ext>
            </a:extLst>
          </p:cNvPr>
          <p:cNvSpPr txBox="1"/>
          <p:nvPr/>
        </p:nvSpPr>
        <p:spPr>
          <a:xfrm>
            <a:off x="4645621" y="1735452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NDC space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E13634-881D-4F4D-9FD9-8DC7752E645E}"/>
              </a:ext>
            </a:extLst>
          </p:cNvPr>
          <p:cNvSpPr txBox="1"/>
          <p:nvPr/>
        </p:nvSpPr>
        <p:spPr>
          <a:xfrm>
            <a:off x="6540647" y="1731438"/>
            <a:ext cx="1733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Texture coordinate</a:t>
            </a:r>
          </a:p>
        </p:txBody>
      </p:sp>
    </p:spTree>
    <p:extLst>
      <p:ext uri="{BB962C8B-B14F-4D97-AF65-F5344CB8AC3E}">
        <p14:creationId xmlns:p14="http://schemas.microsoft.com/office/powerpoint/2010/main" val="262418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16253</TotalTime>
  <Words>605</Words>
  <Application>Microsoft Office PowerPoint</Application>
  <PresentationFormat>Widescreen</PresentationFormat>
  <Paragraphs>270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等线</vt:lpstr>
      <vt:lpstr>Arial</vt:lpstr>
      <vt:lpstr>Calibri</vt:lpstr>
      <vt:lpstr>Calibri Light</vt:lpstr>
      <vt:lpstr>Cambria Math</vt:lpstr>
      <vt:lpstr>Consolas</vt:lpstr>
      <vt:lpstr>Sitka Subheading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Zhu Keren</dc:creator>
  <cp:lastModifiedBy>Zhu Keren</cp:lastModifiedBy>
  <cp:revision>70</cp:revision>
  <dcterms:created xsi:type="dcterms:W3CDTF">2018-05-19T13:00:02Z</dcterms:created>
  <dcterms:modified xsi:type="dcterms:W3CDTF">2018-06-12T00:26:00Z</dcterms:modified>
</cp:coreProperties>
</file>